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96" r:id="rId4"/>
    <p:sldId id="261" r:id="rId5"/>
    <p:sldId id="293" r:id="rId6"/>
    <p:sldId id="265" r:id="rId7"/>
    <p:sldId id="295" r:id="rId8"/>
    <p:sldId id="299" r:id="rId9"/>
    <p:sldId id="300" r:id="rId10"/>
    <p:sldId id="294" r:id="rId11"/>
    <p:sldId id="286" r:id="rId12"/>
    <p:sldId id="285" r:id="rId13"/>
    <p:sldId id="289" r:id="rId14"/>
    <p:sldId id="302" r:id="rId15"/>
    <p:sldId id="291" r:id="rId16"/>
    <p:sldId id="279" r:id="rId17"/>
    <p:sldId id="26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" initials="T" lastIdx="9" clrIdx="0"/>
  <p:cmAuthor id="2" name="Leonid Kapilevich" initials="LK" lastIdx="8" clrIdx="1">
    <p:extLst>
      <p:ext uri="{19B8F6BF-5375-455C-9EA6-DF929625EA0E}">
        <p15:presenceInfo xmlns:p15="http://schemas.microsoft.com/office/powerpoint/2012/main" userId="23ec4f7b64ae19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843C0C"/>
    <a:srgbClr val="666699"/>
    <a:srgbClr val="595959"/>
    <a:srgbClr val="727272"/>
    <a:srgbClr val="548235"/>
    <a:srgbClr val="FFFFFF"/>
    <a:srgbClr val="252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5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1833" y="777"/>
      </p:cViewPr>
      <p:guideLst>
        <p:guide orient="horz" pos="255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A58A-D487-4C8B-8AB7-DD3BB4E27805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07496-D497-4B2D-864E-1752345ED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4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74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3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79DA6E-C333-45BB-ABFC-1B567DA0BFEA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2BCAAC-80AC-48BC-AACC-0512DECB3B8E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83F4D5-2B2F-4060-8579-3D6D47C3B5C9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894459C-F0AA-428E-81C7-01B1779992A5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val="373821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Graphic 10">
            <a:extLst>
              <a:ext uri="{FF2B5EF4-FFF2-40B4-BE49-F238E27FC236}">
                <a16:creationId xmlns:a16="http://schemas.microsoft.com/office/drawing/2014/main" id="{68F1FB5C-9360-4E55-A7B6-64DE491B3CB0}"/>
              </a:ext>
            </a:extLst>
          </p:cNvPr>
          <p:cNvSpPr/>
          <p:nvPr userDrawn="1"/>
        </p:nvSpPr>
        <p:spPr>
          <a:xfrm flipH="1">
            <a:off x="10896600" y="5624055"/>
            <a:ext cx="1068843" cy="965339"/>
          </a:xfrm>
          <a:custGeom>
            <a:avLst/>
            <a:gdLst>
              <a:gd name="connsiteX0" fmla="*/ 44313 w 2823151"/>
              <a:gd name="connsiteY0" fmla="*/ 2550154 h 2549768"/>
              <a:gd name="connsiteX1" fmla="*/ 734 w 2823151"/>
              <a:gd name="connsiteY1" fmla="*/ 2446485 h 2549768"/>
              <a:gd name="connsiteX2" fmla="*/ 10208 w 2823151"/>
              <a:gd name="connsiteY2" fmla="*/ 2351478 h 2549768"/>
              <a:gd name="connsiteX3" fmla="*/ 13185 w 2823151"/>
              <a:gd name="connsiteY3" fmla="*/ 2327388 h 2549768"/>
              <a:gd name="connsiteX4" fmla="*/ 1817 w 2823151"/>
              <a:gd name="connsiteY4" fmla="*/ 2133313 h 2549768"/>
              <a:gd name="connsiteX5" fmla="*/ 14268 w 2823151"/>
              <a:gd name="connsiteY5" fmla="*/ 2059960 h 2549768"/>
              <a:gd name="connsiteX6" fmla="*/ 74899 w 2823151"/>
              <a:gd name="connsiteY6" fmla="*/ 2046426 h 2549768"/>
              <a:gd name="connsiteX7" fmla="*/ 101967 w 2823151"/>
              <a:gd name="connsiteY7" fmla="*/ 2051840 h 2549768"/>
              <a:gd name="connsiteX8" fmla="*/ 125245 w 2823151"/>
              <a:gd name="connsiteY8" fmla="*/ 2058336 h 2549768"/>
              <a:gd name="connsiteX9" fmla="*/ 195079 w 2823151"/>
              <a:gd name="connsiteY9" fmla="*/ 2050486 h 2549768"/>
              <a:gd name="connsiteX10" fmla="*/ 328523 w 2823151"/>
              <a:gd name="connsiteY10" fmla="*/ 1931930 h 2549768"/>
              <a:gd name="connsiteX11" fmla="*/ 403771 w 2823151"/>
              <a:gd name="connsiteY11" fmla="*/ 1852893 h 2549768"/>
              <a:gd name="connsiteX12" fmla="*/ 473064 w 2823151"/>
              <a:gd name="connsiteY12" fmla="*/ 1774668 h 2549768"/>
              <a:gd name="connsiteX13" fmla="*/ 568071 w 2823151"/>
              <a:gd name="connsiteY13" fmla="*/ 1697796 h 2549768"/>
              <a:gd name="connsiteX14" fmla="*/ 649003 w 2823151"/>
              <a:gd name="connsiteY14" fmla="*/ 1653405 h 2549768"/>
              <a:gd name="connsiteX15" fmla="*/ 708823 w 2823151"/>
              <a:gd name="connsiteY15" fmla="*/ 1625255 h 2549768"/>
              <a:gd name="connsiteX16" fmla="*/ 727499 w 2823151"/>
              <a:gd name="connsiteY16" fmla="*/ 1613886 h 2549768"/>
              <a:gd name="connsiteX17" fmla="*/ 795168 w 2823151"/>
              <a:gd name="connsiteY17" fmla="*/ 1552713 h 2549768"/>
              <a:gd name="connsiteX18" fmla="*/ 820341 w 2823151"/>
              <a:gd name="connsiteY18" fmla="*/ 1515631 h 2549768"/>
              <a:gd name="connsiteX19" fmla="*/ 867439 w 2823151"/>
              <a:gd name="connsiteY19" fmla="*/ 1442819 h 2549768"/>
              <a:gd name="connsiteX20" fmla="*/ 981393 w 2823151"/>
              <a:gd name="connsiteY20" fmla="*/ 1296383 h 2549768"/>
              <a:gd name="connsiteX21" fmla="*/ 1016581 w 2823151"/>
              <a:gd name="connsiteY21" fmla="*/ 1263090 h 2549768"/>
              <a:gd name="connsiteX22" fmla="*/ 1046356 w 2823151"/>
              <a:gd name="connsiteY22" fmla="*/ 1222759 h 2549768"/>
              <a:gd name="connsiteX23" fmla="*/ 1065303 w 2823151"/>
              <a:gd name="connsiteY23" fmla="*/ 1157797 h 2549768"/>
              <a:gd name="connsiteX24" fmla="*/ 1114566 w 2823151"/>
              <a:gd name="connsiteY24" fmla="*/ 1020023 h 2549768"/>
              <a:gd name="connsiteX25" fmla="*/ 1167618 w 2823151"/>
              <a:gd name="connsiteY25" fmla="*/ 962910 h 2549768"/>
              <a:gd name="connsiteX26" fmla="*/ 1210385 w 2823151"/>
              <a:gd name="connsiteY26" fmla="*/ 936113 h 2549768"/>
              <a:gd name="connsiteX27" fmla="*/ 1265603 w 2823151"/>
              <a:gd name="connsiteY27" fmla="*/ 900925 h 2549768"/>
              <a:gd name="connsiteX28" fmla="*/ 1275348 w 2823151"/>
              <a:gd name="connsiteY28" fmla="*/ 896053 h 2549768"/>
              <a:gd name="connsiteX29" fmla="*/ 1319738 w 2823151"/>
              <a:gd name="connsiteY29" fmla="*/ 866279 h 2549768"/>
              <a:gd name="connsiteX30" fmla="*/ 1368189 w 2823151"/>
              <a:gd name="connsiteY30" fmla="*/ 823783 h 2549768"/>
              <a:gd name="connsiteX31" fmla="*/ 1397152 w 2823151"/>
              <a:gd name="connsiteY31" fmla="*/ 795362 h 2549768"/>
              <a:gd name="connsiteX32" fmla="*/ 1426926 w 2823151"/>
              <a:gd name="connsiteY32" fmla="*/ 764505 h 2549768"/>
              <a:gd name="connsiteX33" fmla="*/ 1438565 w 2823151"/>
              <a:gd name="connsiteY33" fmla="*/ 753136 h 2549768"/>
              <a:gd name="connsiteX34" fmla="*/ 1474294 w 2823151"/>
              <a:gd name="connsiteY34" fmla="*/ 707121 h 2549768"/>
              <a:gd name="connsiteX35" fmla="*/ 1506234 w 2823151"/>
              <a:gd name="connsiteY35" fmla="*/ 658400 h 2549768"/>
              <a:gd name="connsiteX36" fmla="*/ 1524369 w 2823151"/>
              <a:gd name="connsiteY36" fmla="*/ 635122 h 2549768"/>
              <a:gd name="connsiteX37" fmla="*/ 1642384 w 2823151"/>
              <a:gd name="connsiteY37" fmla="*/ 499784 h 2549768"/>
              <a:gd name="connsiteX38" fmla="*/ 1685151 w 2823151"/>
              <a:gd name="connsiteY38" fmla="*/ 458370 h 2549768"/>
              <a:gd name="connsiteX39" fmla="*/ 1744429 w 2823151"/>
              <a:gd name="connsiteY39" fmla="*/ 385017 h 2549768"/>
              <a:gd name="connsiteX40" fmla="*/ 1738745 w 2823151"/>
              <a:gd name="connsiteY40" fmla="*/ 361739 h 2549768"/>
              <a:gd name="connsiteX41" fmla="*/ 1641031 w 2823151"/>
              <a:gd name="connsiteY41" fmla="*/ 283513 h 2549768"/>
              <a:gd name="connsiteX42" fmla="*/ 1602595 w 2823151"/>
              <a:gd name="connsiteY42" fmla="*/ 248867 h 2549768"/>
              <a:gd name="connsiteX43" fmla="*/ 1585813 w 2823151"/>
              <a:gd name="connsiteY43" fmla="*/ 242912 h 2549768"/>
              <a:gd name="connsiteX44" fmla="*/ 1455076 w 2823151"/>
              <a:gd name="connsiteY44" fmla="*/ 238311 h 2549768"/>
              <a:gd name="connsiteX45" fmla="*/ 1364129 w 2823151"/>
              <a:gd name="connsiteY45" fmla="*/ 221258 h 2549768"/>
              <a:gd name="connsiteX46" fmla="*/ 1182776 w 2823151"/>
              <a:gd name="connsiteY46" fmla="*/ 226401 h 2549768"/>
              <a:gd name="connsiteX47" fmla="*/ 1140010 w 2823151"/>
              <a:gd name="connsiteY47" fmla="*/ 243724 h 2549768"/>
              <a:gd name="connsiteX48" fmla="*/ 1109694 w 2823151"/>
              <a:gd name="connsiteY48" fmla="*/ 255904 h 2549768"/>
              <a:gd name="connsiteX49" fmla="*/ 1039318 w 2823151"/>
              <a:gd name="connsiteY49" fmla="*/ 310852 h 2549768"/>
              <a:gd name="connsiteX50" fmla="*/ 1035258 w 2823151"/>
              <a:gd name="connsiteY50" fmla="*/ 336837 h 2549768"/>
              <a:gd name="connsiteX51" fmla="*/ 1030115 w 2823151"/>
              <a:gd name="connsiteY51" fmla="*/ 348746 h 2549768"/>
              <a:gd name="connsiteX52" fmla="*/ 1007378 w 2823151"/>
              <a:gd name="connsiteY52" fmla="*/ 341438 h 2549768"/>
              <a:gd name="connsiteX53" fmla="*/ 1014686 w 2823151"/>
              <a:gd name="connsiteY53" fmla="*/ 271062 h 2549768"/>
              <a:gd name="connsiteX54" fmla="*/ 1023348 w 2823151"/>
              <a:gd name="connsiteY54" fmla="*/ 249950 h 2549768"/>
              <a:gd name="connsiteX55" fmla="*/ 1017393 w 2823151"/>
              <a:gd name="connsiteY55" fmla="*/ 241017 h 2549768"/>
              <a:gd name="connsiteX56" fmla="*/ 960551 w 2823151"/>
              <a:gd name="connsiteY56" fmla="*/ 236957 h 2549768"/>
              <a:gd name="connsiteX57" fmla="*/ 864461 w 2823151"/>
              <a:gd name="connsiteY57" fmla="*/ 246431 h 2549768"/>
              <a:gd name="connsiteX58" fmla="*/ 850115 w 2823151"/>
              <a:gd name="connsiteY58" fmla="*/ 232085 h 2549768"/>
              <a:gd name="connsiteX59" fmla="*/ 862296 w 2823151"/>
              <a:gd name="connsiteY59" fmla="*/ 212326 h 2549768"/>
              <a:gd name="connsiteX60" fmla="*/ 948371 w 2823151"/>
              <a:gd name="connsiteY60" fmla="*/ 194461 h 2549768"/>
              <a:gd name="connsiteX61" fmla="*/ 962987 w 2823151"/>
              <a:gd name="connsiteY61" fmla="*/ 184446 h 2549768"/>
              <a:gd name="connsiteX62" fmla="*/ 953784 w 2823151"/>
              <a:gd name="connsiteY62" fmla="*/ 182551 h 2549768"/>
              <a:gd name="connsiteX63" fmla="*/ 853634 w 2823151"/>
              <a:gd name="connsiteY63" fmla="*/ 176867 h 2549768"/>
              <a:gd name="connsiteX64" fmla="*/ 836852 w 2823151"/>
              <a:gd name="connsiteY64" fmla="*/ 144115 h 2549768"/>
              <a:gd name="connsiteX65" fmla="*/ 852822 w 2823151"/>
              <a:gd name="connsiteY65" fmla="*/ 138702 h 2549768"/>
              <a:gd name="connsiteX66" fmla="*/ 958657 w 2823151"/>
              <a:gd name="connsiteY66" fmla="*/ 141409 h 2549768"/>
              <a:gd name="connsiteX67" fmla="*/ 970566 w 2823151"/>
              <a:gd name="connsiteY67" fmla="*/ 137890 h 2549768"/>
              <a:gd name="connsiteX68" fmla="*/ 938356 w 2823151"/>
              <a:gd name="connsiteY68" fmla="*/ 128416 h 2549768"/>
              <a:gd name="connsiteX69" fmla="*/ 879078 w 2823151"/>
              <a:gd name="connsiteY69" fmla="*/ 108386 h 2549768"/>
              <a:gd name="connsiteX70" fmla="*/ 869604 w 2823151"/>
              <a:gd name="connsiteY70" fmla="*/ 82130 h 2549768"/>
              <a:gd name="connsiteX71" fmla="*/ 892612 w 2823151"/>
              <a:gd name="connsiteY71" fmla="*/ 72927 h 2549768"/>
              <a:gd name="connsiteX72" fmla="*/ 986536 w 2823151"/>
              <a:gd name="connsiteY72" fmla="*/ 100536 h 2549768"/>
              <a:gd name="connsiteX73" fmla="*/ 995468 w 2823151"/>
              <a:gd name="connsiteY73" fmla="*/ 96747 h 2549768"/>
              <a:gd name="connsiteX74" fmla="*/ 995468 w 2823151"/>
              <a:gd name="connsiteY74" fmla="*/ 87003 h 2549768"/>
              <a:gd name="connsiteX75" fmla="*/ 957574 w 2823151"/>
              <a:gd name="connsiteY75" fmla="*/ 43153 h 2549768"/>
              <a:gd name="connsiteX76" fmla="*/ 943228 w 2823151"/>
              <a:gd name="connsiteY76" fmla="*/ 29619 h 2549768"/>
              <a:gd name="connsiteX77" fmla="*/ 940251 w 2823151"/>
              <a:gd name="connsiteY77" fmla="*/ 6612 h 2549768"/>
              <a:gd name="connsiteX78" fmla="*/ 962987 w 2823151"/>
              <a:gd name="connsiteY78" fmla="*/ 2552 h 2549768"/>
              <a:gd name="connsiteX79" fmla="*/ 975438 w 2823151"/>
              <a:gd name="connsiteY79" fmla="*/ 11484 h 2549768"/>
              <a:gd name="connsiteX80" fmla="*/ 995739 w 2823151"/>
              <a:gd name="connsiteY80" fmla="*/ 29890 h 2549768"/>
              <a:gd name="connsiteX81" fmla="*/ 1100491 w 2823151"/>
              <a:gd name="connsiteY81" fmla="*/ 81318 h 2549768"/>
              <a:gd name="connsiteX82" fmla="*/ 1159498 w 2823151"/>
              <a:gd name="connsiteY82" fmla="*/ 101890 h 2549768"/>
              <a:gd name="connsiteX83" fmla="*/ 1211197 w 2823151"/>
              <a:gd name="connsiteY83" fmla="*/ 106762 h 2549768"/>
              <a:gd name="connsiteX84" fmla="*/ 1399047 w 2823151"/>
              <a:gd name="connsiteY84" fmla="*/ 83484 h 2549768"/>
              <a:gd name="connsiteX85" fmla="*/ 1581753 w 2823151"/>
              <a:gd name="connsiteY85" fmla="*/ 88897 h 2549768"/>
              <a:gd name="connsiteX86" fmla="*/ 1602595 w 2823151"/>
              <a:gd name="connsiteY86" fmla="*/ 90521 h 2549768"/>
              <a:gd name="connsiteX87" fmla="*/ 1643467 w 2823151"/>
              <a:gd name="connsiteY87" fmla="*/ 104055 h 2549768"/>
              <a:gd name="connsiteX88" fmla="*/ 1720610 w 2823151"/>
              <a:gd name="connsiteY88" fmla="*/ 143033 h 2549768"/>
              <a:gd name="connsiteX89" fmla="*/ 1783948 w 2823151"/>
              <a:gd name="connsiteY89" fmla="*/ 173890 h 2549768"/>
              <a:gd name="connsiteX90" fmla="*/ 1796128 w 2823151"/>
              <a:gd name="connsiteY90" fmla="*/ 179032 h 2549768"/>
              <a:gd name="connsiteX91" fmla="*/ 1891135 w 2823151"/>
              <a:gd name="connsiteY91" fmla="*/ 221258 h 2549768"/>
              <a:gd name="connsiteX92" fmla="*/ 1976940 w 2823151"/>
              <a:gd name="connsiteY92" fmla="*/ 261047 h 2549768"/>
              <a:gd name="connsiteX93" fmla="*/ 2044338 w 2823151"/>
              <a:gd name="connsiteY93" fmla="*/ 314370 h 2549768"/>
              <a:gd name="connsiteX94" fmla="*/ 2058955 w 2823151"/>
              <a:gd name="connsiteY94" fmla="*/ 328987 h 2549768"/>
              <a:gd name="connsiteX95" fmla="*/ 2077631 w 2823151"/>
              <a:gd name="connsiteY95" fmla="*/ 321408 h 2549768"/>
              <a:gd name="connsiteX96" fmla="*/ 2105782 w 2823151"/>
              <a:gd name="connsiteY96" fmla="*/ 267002 h 2549768"/>
              <a:gd name="connsiteX97" fmla="*/ 2135556 w 2823151"/>
              <a:gd name="connsiteY97" fmla="*/ 238311 h 2549768"/>
              <a:gd name="connsiteX98" fmla="*/ 2188067 w 2823151"/>
              <a:gd name="connsiteY98" fmla="*/ 213679 h 2549768"/>
              <a:gd name="connsiteX99" fmla="*/ 2326112 w 2823151"/>
              <a:gd name="connsiteY99" fmla="*/ 207724 h 2549768"/>
              <a:gd name="connsiteX100" fmla="*/ 2362382 w 2823151"/>
              <a:gd name="connsiteY100" fmla="*/ 229649 h 2549768"/>
              <a:gd name="connsiteX101" fmla="*/ 2390533 w 2823151"/>
              <a:gd name="connsiteY101" fmla="*/ 244536 h 2549768"/>
              <a:gd name="connsiteX102" fmla="*/ 2411916 w 2823151"/>
              <a:gd name="connsiteY102" fmla="*/ 253198 h 2549768"/>
              <a:gd name="connsiteX103" fmla="*/ 2420578 w 2823151"/>
              <a:gd name="connsiteY103" fmla="*/ 257529 h 2549768"/>
              <a:gd name="connsiteX104" fmla="*/ 2445751 w 2823151"/>
              <a:gd name="connsiteY104" fmla="*/ 280536 h 2549768"/>
              <a:gd name="connsiteX105" fmla="*/ 2459284 w 2823151"/>
              <a:gd name="connsiteY105" fmla="*/ 295423 h 2549768"/>
              <a:gd name="connsiteX106" fmla="*/ 2512608 w 2823151"/>
              <a:gd name="connsiteY106" fmla="*/ 393949 h 2549768"/>
              <a:gd name="connsiteX107" fmla="*/ 2513420 w 2823151"/>
              <a:gd name="connsiteY107" fmla="*/ 403694 h 2549768"/>
              <a:gd name="connsiteX108" fmla="*/ 2502322 w 2823151"/>
              <a:gd name="connsiteY108" fmla="*/ 445107 h 2549768"/>
              <a:gd name="connsiteX109" fmla="*/ 2479856 w 2823151"/>
              <a:gd name="connsiteY109" fmla="*/ 450250 h 2549768"/>
              <a:gd name="connsiteX110" fmla="*/ 2440608 w 2823151"/>
              <a:gd name="connsiteY110" fmla="*/ 445107 h 2549768"/>
              <a:gd name="connsiteX111" fmla="*/ 2433029 w 2823151"/>
              <a:gd name="connsiteY111" fmla="*/ 450520 h 2549768"/>
              <a:gd name="connsiteX112" fmla="*/ 2421931 w 2823151"/>
              <a:gd name="connsiteY112" fmla="*/ 489227 h 2549768"/>
              <a:gd name="connsiteX113" fmla="*/ 2408939 w 2823151"/>
              <a:gd name="connsiteY113" fmla="*/ 500866 h 2549768"/>
              <a:gd name="connsiteX114" fmla="*/ 2397570 w 2823151"/>
              <a:gd name="connsiteY114" fmla="*/ 516836 h 2549768"/>
              <a:gd name="connsiteX115" fmla="*/ 2387826 w 2823151"/>
              <a:gd name="connsiteY115" fmla="*/ 582069 h 2549768"/>
              <a:gd name="connsiteX116" fmla="*/ 2374021 w 2823151"/>
              <a:gd name="connsiteY116" fmla="*/ 593167 h 2549768"/>
              <a:gd name="connsiteX117" fmla="*/ 2364277 w 2823151"/>
              <a:gd name="connsiteY117" fmla="*/ 592625 h 2549768"/>
              <a:gd name="connsiteX118" fmla="*/ 2341811 w 2823151"/>
              <a:gd name="connsiteY118" fmla="*/ 603723 h 2549768"/>
              <a:gd name="connsiteX119" fmla="*/ 2341270 w 2823151"/>
              <a:gd name="connsiteY119" fmla="*/ 604535 h 2549768"/>
              <a:gd name="connsiteX120" fmla="*/ 2299315 w 2823151"/>
              <a:gd name="connsiteY120" fmla="*/ 631873 h 2549768"/>
              <a:gd name="connsiteX121" fmla="*/ 2289300 w 2823151"/>
              <a:gd name="connsiteY121" fmla="*/ 638099 h 2549768"/>
              <a:gd name="connsiteX122" fmla="*/ 2291736 w 2823151"/>
              <a:gd name="connsiteY122" fmla="*/ 645678 h 2549768"/>
              <a:gd name="connsiteX123" fmla="*/ 2317992 w 2823151"/>
              <a:gd name="connsiteY123" fmla="*/ 661648 h 2549768"/>
              <a:gd name="connsiteX124" fmla="*/ 2323946 w 2823151"/>
              <a:gd name="connsiteY124" fmla="*/ 664084 h 2549768"/>
              <a:gd name="connsiteX125" fmla="*/ 2402713 w 2823151"/>
              <a:gd name="connsiteY125" fmla="*/ 711452 h 2549768"/>
              <a:gd name="connsiteX126" fmla="*/ 2434382 w 2823151"/>
              <a:gd name="connsiteY126" fmla="*/ 733106 h 2549768"/>
              <a:gd name="connsiteX127" fmla="*/ 2462803 w 2823151"/>
              <a:gd name="connsiteY127" fmla="*/ 730670 h 2549768"/>
              <a:gd name="connsiteX128" fmla="*/ 2480127 w 2823151"/>
              <a:gd name="connsiteY128" fmla="*/ 715512 h 2549768"/>
              <a:gd name="connsiteX129" fmla="*/ 2562141 w 2823151"/>
              <a:gd name="connsiteY129" fmla="*/ 620505 h 2549768"/>
              <a:gd name="connsiteX130" fmla="*/ 2633870 w 2823151"/>
              <a:gd name="connsiteY130" fmla="*/ 473799 h 2549768"/>
              <a:gd name="connsiteX131" fmla="*/ 2630893 w 2823151"/>
              <a:gd name="connsiteY131" fmla="*/ 441859 h 2549768"/>
              <a:gd name="connsiteX132" fmla="*/ 2624126 w 2823151"/>
              <a:gd name="connsiteY132" fmla="*/ 424536 h 2549768"/>
              <a:gd name="connsiteX133" fmla="*/ 2606262 w 2823151"/>
              <a:gd name="connsiteY133" fmla="*/ 376355 h 2549768"/>
              <a:gd name="connsiteX134" fmla="*/ 2556728 w 2823151"/>
              <a:gd name="connsiteY134" fmla="*/ 330070 h 2549768"/>
              <a:gd name="connsiteX135" fmla="*/ 2546442 w 2823151"/>
              <a:gd name="connsiteY135" fmla="*/ 317077 h 2549768"/>
              <a:gd name="connsiteX136" fmla="*/ 2559705 w 2823151"/>
              <a:gd name="connsiteY136" fmla="*/ 308416 h 2549768"/>
              <a:gd name="connsiteX137" fmla="*/ 2592728 w 2823151"/>
              <a:gd name="connsiteY137" fmla="*/ 309769 h 2549768"/>
              <a:gd name="connsiteX138" fmla="*/ 2619795 w 2823151"/>
              <a:gd name="connsiteY138" fmla="*/ 326822 h 2549768"/>
              <a:gd name="connsiteX139" fmla="*/ 2658502 w 2823151"/>
              <a:gd name="connsiteY139" fmla="*/ 324386 h 2549768"/>
              <a:gd name="connsiteX140" fmla="*/ 2674201 w 2823151"/>
              <a:gd name="connsiteY140" fmla="*/ 269709 h 2549768"/>
              <a:gd name="connsiteX141" fmla="*/ 2688006 w 2823151"/>
              <a:gd name="connsiteY141" fmla="*/ 212055 h 2549768"/>
              <a:gd name="connsiteX142" fmla="*/ 2711555 w 2823151"/>
              <a:gd name="connsiteY142" fmla="*/ 201769 h 2549768"/>
              <a:gd name="connsiteX143" fmla="*/ 2719675 w 2823151"/>
              <a:gd name="connsiteY143" fmla="*/ 219634 h 2549768"/>
              <a:gd name="connsiteX144" fmla="*/ 2712096 w 2823151"/>
              <a:gd name="connsiteY144" fmla="*/ 257258 h 2549768"/>
              <a:gd name="connsiteX145" fmla="*/ 2724006 w 2823151"/>
              <a:gd name="connsiteY145" fmla="*/ 230732 h 2549768"/>
              <a:gd name="connsiteX146" fmla="*/ 2734833 w 2823151"/>
              <a:gd name="connsiteY146" fmla="*/ 200687 h 2549768"/>
              <a:gd name="connsiteX147" fmla="*/ 2757299 w 2823151"/>
              <a:gd name="connsiteY147" fmla="*/ 193378 h 2549768"/>
              <a:gd name="connsiteX148" fmla="*/ 2765419 w 2823151"/>
              <a:gd name="connsiteY148" fmla="*/ 212055 h 2549768"/>
              <a:gd name="connsiteX149" fmla="*/ 2769479 w 2823151"/>
              <a:gd name="connsiteY149" fmla="*/ 219363 h 2549768"/>
              <a:gd name="connsiteX150" fmla="*/ 2782742 w 2823151"/>
              <a:gd name="connsiteY150" fmla="*/ 238581 h 2549768"/>
              <a:gd name="connsiteX151" fmla="*/ 2770291 w 2823151"/>
              <a:gd name="connsiteY151" fmla="*/ 321137 h 2549768"/>
              <a:gd name="connsiteX152" fmla="*/ 2773269 w 2823151"/>
              <a:gd name="connsiteY152" fmla="*/ 337378 h 2549768"/>
              <a:gd name="connsiteX153" fmla="*/ 2792216 w 2823151"/>
              <a:gd name="connsiteY153" fmla="*/ 290551 h 2549768"/>
              <a:gd name="connsiteX154" fmla="*/ 2798442 w 2823151"/>
              <a:gd name="connsiteY154" fmla="*/ 274310 h 2549768"/>
              <a:gd name="connsiteX155" fmla="*/ 2823885 w 2823151"/>
              <a:gd name="connsiteY155" fmla="*/ 275122 h 2549768"/>
              <a:gd name="connsiteX156" fmla="*/ 2823885 w 2823151"/>
              <a:gd name="connsiteY156" fmla="*/ 297047 h 2549768"/>
              <a:gd name="connsiteX157" fmla="*/ 2799253 w 2823151"/>
              <a:gd name="connsiteY157" fmla="*/ 361468 h 2549768"/>
              <a:gd name="connsiteX158" fmla="*/ 2798171 w 2823151"/>
              <a:gd name="connsiteY158" fmla="*/ 376897 h 2549768"/>
              <a:gd name="connsiteX159" fmla="*/ 2780848 w 2823151"/>
              <a:gd name="connsiteY159" fmla="*/ 438069 h 2549768"/>
              <a:gd name="connsiteX160" fmla="*/ 2745660 w 2823151"/>
              <a:gd name="connsiteY160" fmla="*/ 494641 h 2549768"/>
              <a:gd name="connsiteX161" fmla="*/ 2707224 w 2823151"/>
              <a:gd name="connsiteY161" fmla="*/ 583964 h 2549768"/>
              <a:gd name="connsiteX162" fmla="*/ 2675555 w 2823151"/>
              <a:gd name="connsiteY162" fmla="*/ 675182 h 2549768"/>
              <a:gd name="connsiteX163" fmla="*/ 2616277 w 2823151"/>
              <a:gd name="connsiteY163" fmla="*/ 788054 h 2549768"/>
              <a:gd name="connsiteX164" fmla="*/ 2565389 w 2823151"/>
              <a:gd name="connsiteY164" fmla="*/ 862219 h 2549768"/>
              <a:gd name="connsiteX165" fmla="*/ 2543735 w 2823151"/>
              <a:gd name="connsiteY165" fmla="*/ 891452 h 2549768"/>
              <a:gd name="connsiteX166" fmla="*/ 2494743 w 2823151"/>
              <a:gd name="connsiteY166" fmla="*/ 911752 h 2549768"/>
              <a:gd name="connsiteX167" fmla="*/ 2442773 w 2823151"/>
              <a:gd name="connsiteY167" fmla="*/ 897136 h 2549768"/>
              <a:gd name="connsiteX168" fmla="*/ 2302563 w 2823151"/>
              <a:gd name="connsiteY168" fmla="*/ 851392 h 2549768"/>
              <a:gd name="connsiteX169" fmla="*/ 2193481 w 2823151"/>
              <a:gd name="connsiteY169" fmla="*/ 799693 h 2549768"/>
              <a:gd name="connsiteX170" fmla="*/ 2180759 w 2823151"/>
              <a:gd name="connsiteY170" fmla="*/ 797527 h 2549768"/>
              <a:gd name="connsiteX171" fmla="*/ 2158834 w 2823151"/>
              <a:gd name="connsiteY171" fmla="*/ 789678 h 2549768"/>
              <a:gd name="connsiteX172" fmla="*/ 2109571 w 2823151"/>
              <a:gd name="connsiteY172" fmla="*/ 754490 h 2549768"/>
              <a:gd name="connsiteX173" fmla="*/ 2085481 w 2823151"/>
              <a:gd name="connsiteY173" fmla="*/ 760174 h 2549768"/>
              <a:gd name="connsiteX174" fmla="*/ 2005631 w 2823151"/>
              <a:gd name="connsiteY174" fmla="*/ 818099 h 2549768"/>
              <a:gd name="connsiteX175" fmla="*/ 1927406 w 2823151"/>
              <a:gd name="connsiteY175" fmla="*/ 850850 h 2549768"/>
              <a:gd name="connsiteX176" fmla="*/ 1841331 w 2823151"/>
              <a:gd name="connsiteY176" fmla="*/ 908775 h 2549768"/>
              <a:gd name="connsiteX177" fmla="*/ 1799376 w 2823151"/>
              <a:gd name="connsiteY177" fmla="*/ 936925 h 2549768"/>
              <a:gd name="connsiteX178" fmla="*/ 1723858 w 2823151"/>
              <a:gd name="connsiteY178" fmla="*/ 981858 h 2549768"/>
              <a:gd name="connsiteX179" fmla="*/ 1646444 w 2823151"/>
              <a:gd name="connsiteY179" fmla="*/ 1037887 h 2549768"/>
              <a:gd name="connsiteX180" fmla="*/ 1640219 w 2823151"/>
              <a:gd name="connsiteY180" fmla="*/ 1044925 h 2549768"/>
              <a:gd name="connsiteX181" fmla="*/ 1648339 w 2823151"/>
              <a:gd name="connsiteY181" fmla="*/ 1048444 h 2549768"/>
              <a:gd name="connsiteX182" fmla="*/ 1745512 w 2823151"/>
              <a:gd name="connsiteY182" fmla="*/ 1085256 h 2549768"/>
              <a:gd name="connsiteX183" fmla="*/ 1756339 w 2823151"/>
              <a:gd name="connsiteY183" fmla="*/ 1090669 h 2549768"/>
              <a:gd name="connsiteX184" fmla="*/ 1852429 w 2823151"/>
              <a:gd name="connsiteY184" fmla="*/ 1143722 h 2549768"/>
              <a:gd name="connsiteX185" fmla="*/ 1962865 w 2823151"/>
              <a:gd name="connsiteY185" fmla="*/ 1205165 h 2549768"/>
              <a:gd name="connsiteX186" fmla="*/ 2099827 w 2823151"/>
              <a:gd name="connsiteY186" fmla="*/ 1282849 h 2549768"/>
              <a:gd name="connsiteX187" fmla="*/ 2145571 w 2823151"/>
              <a:gd name="connsiteY187" fmla="*/ 1316413 h 2549768"/>
              <a:gd name="connsiteX188" fmla="*/ 2157751 w 2823151"/>
              <a:gd name="connsiteY188" fmla="*/ 1347541 h 2549768"/>
              <a:gd name="connsiteX189" fmla="*/ 2130954 w 2823151"/>
              <a:gd name="connsiteY189" fmla="*/ 1434428 h 2549768"/>
              <a:gd name="connsiteX190" fmla="*/ 2034052 w 2823151"/>
              <a:gd name="connsiteY190" fmla="*/ 1545405 h 2549768"/>
              <a:gd name="connsiteX191" fmla="*/ 1898985 w 2823151"/>
              <a:gd name="connsiteY191" fmla="*/ 1686157 h 2549768"/>
              <a:gd name="connsiteX192" fmla="*/ 1822654 w 2823151"/>
              <a:gd name="connsiteY192" fmla="*/ 1754367 h 2549768"/>
              <a:gd name="connsiteX193" fmla="*/ 1742264 w 2823151"/>
              <a:gd name="connsiteY193" fmla="*/ 1844231 h 2549768"/>
              <a:gd name="connsiteX194" fmla="*/ 1693813 w 2823151"/>
              <a:gd name="connsiteY194" fmla="*/ 1938968 h 2549768"/>
              <a:gd name="connsiteX195" fmla="*/ 1701933 w 2823151"/>
              <a:gd name="connsiteY195" fmla="*/ 1973073 h 2549768"/>
              <a:gd name="connsiteX196" fmla="*/ 1698685 w 2823151"/>
              <a:gd name="connsiteY196" fmla="*/ 1987419 h 2549768"/>
              <a:gd name="connsiteX197" fmla="*/ 1697602 w 2823151"/>
              <a:gd name="connsiteY197" fmla="*/ 1997434 h 2549768"/>
              <a:gd name="connsiteX198" fmla="*/ 1748489 w 2823151"/>
              <a:gd name="connsiteY198" fmla="*/ 2055629 h 2549768"/>
              <a:gd name="connsiteX199" fmla="*/ 1790444 w 2823151"/>
              <a:gd name="connsiteY199" fmla="*/ 2082697 h 2549768"/>
              <a:gd name="connsiteX200" fmla="*/ 1806143 w 2823151"/>
              <a:gd name="connsiteY200" fmla="*/ 2100020 h 2549768"/>
              <a:gd name="connsiteX201" fmla="*/ 1818865 w 2823151"/>
              <a:gd name="connsiteY201" fmla="*/ 2107058 h 2549768"/>
              <a:gd name="connsiteX202" fmla="*/ 1877331 w 2823151"/>
              <a:gd name="connsiteY202" fmla="*/ 2117885 h 2549768"/>
              <a:gd name="connsiteX203" fmla="*/ 1909541 w 2823151"/>
              <a:gd name="connsiteY203" fmla="*/ 2160652 h 2549768"/>
              <a:gd name="connsiteX204" fmla="*/ 1883015 w 2823151"/>
              <a:gd name="connsiteY204" fmla="*/ 2198005 h 2549768"/>
              <a:gd name="connsiteX205" fmla="*/ 1818594 w 2823151"/>
              <a:gd name="connsiteY205" fmla="*/ 2210997 h 2549768"/>
              <a:gd name="connsiteX206" fmla="*/ 1755797 w 2823151"/>
              <a:gd name="connsiteY206" fmla="*/ 2209373 h 2549768"/>
              <a:gd name="connsiteX207" fmla="*/ 1685422 w 2823151"/>
              <a:gd name="connsiteY207" fmla="*/ 2189614 h 2549768"/>
              <a:gd name="connsiteX208" fmla="*/ 1546294 w 2823151"/>
              <a:gd name="connsiteY208" fmla="*/ 2131960 h 2549768"/>
              <a:gd name="connsiteX209" fmla="*/ 1471588 w 2823151"/>
              <a:gd name="connsiteY209" fmla="*/ 2105975 h 2549768"/>
              <a:gd name="connsiteX210" fmla="*/ 1412310 w 2823151"/>
              <a:gd name="connsiteY210" fmla="*/ 2073223 h 2549768"/>
              <a:gd name="connsiteX211" fmla="*/ 1397964 w 2823151"/>
              <a:gd name="connsiteY211" fmla="*/ 2052652 h 2549768"/>
              <a:gd name="connsiteX212" fmla="*/ 1405813 w 2823151"/>
              <a:gd name="connsiteY212" fmla="*/ 2032622 h 2549768"/>
              <a:gd name="connsiteX213" fmla="*/ 1437482 w 2823151"/>
              <a:gd name="connsiteY213" fmla="*/ 1993644 h 2549768"/>
              <a:gd name="connsiteX214" fmla="*/ 1459407 w 2823151"/>
              <a:gd name="connsiteY214" fmla="*/ 1950878 h 2549768"/>
              <a:gd name="connsiteX215" fmla="*/ 1481061 w 2823151"/>
              <a:gd name="connsiteY215" fmla="*/ 1913795 h 2549768"/>
              <a:gd name="connsiteX216" fmla="*/ 1501633 w 2823151"/>
              <a:gd name="connsiteY216" fmla="*/ 1904863 h 2549768"/>
              <a:gd name="connsiteX217" fmla="*/ 1514084 w 2823151"/>
              <a:gd name="connsiteY217" fmla="*/ 1901344 h 2549768"/>
              <a:gd name="connsiteX218" fmla="*/ 1532219 w 2823151"/>
              <a:gd name="connsiteY218" fmla="*/ 1878066 h 2549768"/>
              <a:gd name="connsiteX219" fmla="*/ 1558475 w 2823151"/>
              <a:gd name="connsiteY219" fmla="*/ 1840171 h 2549768"/>
              <a:gd name="connsiteX220" fmla="*/ 1610174 w 2823151"/>
              <a:gd name="connsiteY220" fmla="*/ 1774126 h 2549768"/>
              <a:gd name="connsiteX221" fmla="*/ 1668369 w 2823151"/>
              <a:gd name="connsiteY221" fmla="*/ 1683720 h 2549768"/>
              <a:gd name="connsiteX222" fmla="*/ 1711407 w 2823151"/>
              <a:gd name="connsiteY222" fmla="*/ 1613345 h 2549768"/>
              <a:gd name="connsiteX223" fmla="*/ 1746594 w 2823151"/>
              <a:gd name="connsiteY223" fmla="*/ 1547300 h 2549768"/>
              <a:gd name="connsiteX224" fmla="*/ 1775557 w 2823151"/>
              <a:gd name="connsiteY224" fmla="*/ 1502097 h 2549768"/>
              <a:gd name="connsiteX225" fmla="*/ 1844309 w 2823151"/>
              <a:gd name="connsiteY225" fmla="*/ 1426037 h 2549768"/>
              <a:gd name="connsiteX226" fmla="*/ 1841060 w 2823151"/>
              <a:gd name="connsiteY226" fmla="*/ 1414668 h 2549768"/>
              <a:gd name="connsiteX227" fmla="*/ 1708700 w 2823151"/>
              <a:gd name="connsiteY227" fmla="*/ 1392744 h 2549768"/>
              <a:gd name="connsiteX228" fmla="*/ 1590685 w 2823151"/>
              <a:gd name="connsiteY228" fmla="*/ 1377315 h 2549768"/>
              <a:gd name="connsiteX229" fmla="*/ 1555497 w 2823151"/>
              <a:gd name="connsiteY229" fmla="*/ 1368383 h 2549768"/>
              <a:gd name="connsiteX230" fmla="*/ 1440460 w 2823151"/>
              <a:gd name="connsiteY230" fmla="*/ 1338067 h 2549768"/>
              <a:gd name="connsiteX231" fmla="*/ 1413122 w 2823151"/>
              <a:gd name="connsiteY231" fmla="*/ 1329406 h 2549768"/>
              <a:gd name="connsiteX232" fmla="*/ 1398505 w 2823151"/>
              <a:gd name="connsiteY232" fmla="*/ 1331030 h 2549768"/>
              <a:gd name="connsiteX233" fmla="*/ 1299438 w 2823151"/>
              <a:gd name="connsiteY233" fmla="*/ 1406007 h 2549768"/>
              <a:gd name="connsiteX234" fmla="*/ 1222024 w 2823151"/>
              <a:gd name="connsiteY234" fmla="*/ 1480713 h 2549768"/>
              <a:gd name="connsiteX235" fmla="*/ 1162476 w 2823151"/>
              <a:gd name="connsiteY235" fmla="*/ 1534578 h 2549768"/>
              <a:gd name="connsiteX236" fmla="*/ 1090746 w 2823151"/>
              <a:gd name="connsiteY236" fmla="*/ 1594668 h 2549768"/>
              <a:gd name="connsiteX237" fmla="*/ 939168 w 2823151"/>
              <a:gd name="connsiteY237" fmla="*/ 1706999 h 2549768"/>
              <a:gd name="connsiteX238" fmla="*/ 886386 w 2823151"/>
              <a:gd name="connsiteY238" fmla="*/ 1748141 h 2549768"/>
              <a:gd name="connsiteX239" fmla="*/ 768642 w 2823151"/>
              <a:gd name="connsiteY239" fmla="*/ 1825284 h 2549768"/>
              <a:gd name="connsiteX240" fmla="*/ 711259 w 2823151"/>
              <a:gd name="connsiteY240" fmla="*/ 1855058 h 2549768"/>
              <a:gd name="connsiteX241" fmla="*/ 632221 w 2823151"/>
              <a:gd name="connsiteY241" fmla="*/ 1908111 h 2549768"/>
              <a:gd name="connsiteX242" fmla="*/ 586477 w 2823151"/>
              <a:gd name="connsiteY242" fmla="*/ 1940592 h 2549768"/>
              <a:gd name="connsiteX243" fmla="*/ 505815 w 2823151"/>
              <a:gd name="connsiteY243" fmla="*/ 1995539 h 2549768"/>
              <a:gd name="connsiteX244" fmla="*/ 418387 w 2823151"/>
              <a:gd name="connsiteY244" fmla="*/ 2056712 h 2549768"/>
              <a:gd name="connsiteX245" fmla="*/ 321214 w 2823151"/>
              <a:gd name="connsiteY245" fmla="*/ 2154697 h 2549768"/>
              <a:gd name="connsiteX246" fmla="*/ 290357 w 2823151"/>
              <a:gd name="connsiteY246" fmla="*/ 2183930 h 2549768"/>
              <a:gd name="connsiteX247" fmla="*/ 275741 w 2823151"/>
              <a:gd name="connsiteY247" fmla="*/ 2200170 h 2549768"/>
              <a:gd name="connsiteX248" fmla="*/ 237034 w 2823151"/>
              <a:gd name="connsiteY248" fmla="*/ 2243208 h 2549768"/>
              <a:gd name="connsiteX249" fmla="*/ 233786 w 2823151"/>
              <a:gd name="connsiteY249" fmla="*/ 2257283 h 2549768"/>
              <a:gd name="connsiteX250" fmla="*/ 219170 w 2823151"/>
              <a:gd name="connsiteY250" fmla="*/ 2286516 h 2549768"/>
              <a:gd name="connsiteX251" fmla="*/ 201034 w 2823151"/>
              <a:gd name="connsiteY251" fmla="*/ 2304381 h 2549768"/>
              <a:gd name="connsiteX252" fmla="*/ 177756 w 2823151"/>
              <a:gd name="connsiteY252" fmla="*/ 2340110 h 2549768"/>
              <a:gd name="connsiteX253" fmla="*/ 165576 w 2823151"/>
              <a:gd name="connsiteY253" fmla="*/ 2359328 h 2549768"/>
              <a:gd name="connsiteX254" fmla="*/ 162869 w 2823151"/>
              <a:gd name="connsiteY254" fmla="*/ 2363929 h 2549768"/>
              <a:gd name="connsiteX255" fmla="*/ 148252 w 2823151"/>
              <a:gd name="connsiteY255" fmla="*/ 2394516 h 2549768"/>
              <a:gd name="connsiteX256" fmla="*/ 136884 w 2823151"/>
              <a:gd name="connsiteY256" fmla="*/ 2424831 h 2549768"/>
              <a:gd name="connsiteX257" fmla="*/ 101155 w 2823151"/>
              <a:gd name="connsiteY257" fmla="*/ 2504139 h 2549768"/>
              <a:gd name="connsiteX258" fmla="*/ 99260 w 2823151"/>
              <a:gd name="connsiteY258" fmla="*/ 2511718 h 2549768"/>
              <a:gd name="connsiteX259" fmla="*/ 70298 w 2823151"/>
              <a:gd name="connsiteY259" fmla="*/ 2548530 h 2549768"/>
              <a:gd name="connsiteX260" fmla="*/ 44313 w 2823151"/>
              <a:gd name="connsiteY260" fmla="*/ 2550154 h 254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2823151" h="2549768">
                <a:moveTo>
                  <a:pt x="44313" y="2550154"/>
                </a:moveTo>
                <a:cubicBezTo>
                  <a:pt x="8584" y="2524711"/>
                  <a:pt x="3982" y="2485463"/>
                  <a:pt x="734" y="2446485"/>
                </a:cubicBezTo>
                <a:cubicBezTo>
                  <a:pt x="-1973" y="2414546"/>
                  <a:pt x="3170" y="2382606"/>
                  <a:pt x="10208" y="2351478"/>
                </a:cubicBezTo>
                <a:cubicBezTo>
                  <a:pt x="11832" y="2343629"/>
                  <a:pt x="12644" y="2335508"/>
                  <a:pt x="13185" y="2327388"/>
                </a:cubicBezTo>
                <a:cubicBezTo>
                  <a:pt x="18599" y="2259178"/>
                  <a:pt x="1005" y="2201794"/>
                  <a:pt x="1817" y="2133313"/>
                </a:cubicBezTo>
                <a:cubicBezTo>
                  <a:pt x="2087" y="2108411"/>
                  <a:pt x="3711" y="2083238"/>
                  <a:pt x="14268" y="2059960"/>
                </a:cubicBezTo>
                <a:cubicBezTo>
                  <a:pt x="24283" y="2037494"/>
                  <a:pt x="57847" y="2028562"/>
                  <a:pt x="74899" y="2046426"/>
                </a:cubicBezTo>
                <a:cubicBezTo>
                  <a:pt x="81125" y="2052923"/>
                  <a:pt x="92764" y="2051569"/>
                  <a:pt x="101967" y="2051840"/>
                </a:cubicBezTo>
                <a:cubicBezTo>
                  <a:pt x="110087" y="2052110"/>
                  <a:pt x="117937" y="2055088"/>
                  <a:pt x="125245" y="2058336"/>
                </a:cubicBezTo>
                <a:cubicBezTo>
                  <a:pt x="150147" y="2069163"/>
                  <a:pt x="173967" y="2064020"/>
                  <a:pt x="195079" y="2050486"/>
                </a:cubicBezTo>
                <a:cubicBezTo>
                  <a:pt x="245966" y="2018547"/>
                  <a:pt x="288733" y="1977133"/>
                  <a:pt x="328523" y="1931930"/>
                </a:cubicBezTo>
                <a:cubicBezTo>
                  <a:pt x="352613" y="1904592"/>
                  <a:pt x="376974" y="1877524"/>
                  <a:pt x="403771" y="1852893"/>
                </a:cubicBezTo>
                <a:cubicBezTo>
                  <a:pt x="429485" y="1829074"/>
                  <a:pt x="451410" y="1802006"/>
                  <a:pt x="473064" y="1774668"/>
                </a:cubicBezTo>
                <a:cubicBezTo>
                  <a:pt x="499049" y="1741916"/>
                  <a:pt x="530447" y="1716202"/>
                  <a:pt x="568071" y="1697796"/>
                </a:cubicBezTo>
                <a:cubicBezTo>
                  <a:pt x="595680" y="1684262"/>
                  <a:pt x="622206" y="1668563"/>
                  <a:pt x="649003" y="1653405"/>
                </a:cubicBezTo>
                <a:cubicBezTo>
                  <a:pt x="667950" y="1642578"/>
                  <a:pt x="689334" y="1635811"/>
                  <a:pt x="708823" y="1625255"/>
                </a:cubicBezTo>
                <a:cubicBezTo>
                  <a:pt x="715319" y="1621736"/>
                  <a:pt x="722356" y="1618758"/>
                  <a:pt x="727499" y="1613886"/>
                </a:cubicBezTo>
                <a:cubicBezTo>
                  <a:pt x="750236" y="1593585"/>
                  <a:pt x="774326" y="1574909"/>
                  <a:pt x="795168" y="1552713"/>
                </a:cubicBezTo>
                <a:cubicBezTo>
                  <a:pt x="805454" y="1541886"/>
                  <a:pt x="811950" y="1528082"/>
                  <a:pt x="820341" y="1515631"/>
                </a:cubicBezTo>
                <a:cubicBezTo>
                  <a:pt x="836582" y="1491811"/>
                  <a:pt x="852552" y="1467450"/>
                  <a:pt x="867439" y="1442819"/>
                </a:cubicBezTo>
                <a:cubicBezTo>
                  <a:pt x="899649" y="1389496"/>
                  <a:pt x="935108" y="1338879"/>
                  <a:pt x="981393" y="1296383"/>
                </a:cubicBezTo>
                <a:cubicBezTo>
                  <a:pt x="993303" y="1285556"/>
                  <a:pt x="1004671" y="1273917"/>
                  <a:pt x="1016581" y="1263090"/>
                </a:cubicBezTo>
                <a:cubicBezTo>
                  <a:pt x="1029303" y="1251451"/>
                  <a:pt x="1035258" y="1235210"/>
                  <a:pt x="1046356" y="1222759"/>
                </a:cubicBezTo>
                <a:cubicBezTo>
                  <a:pt x="1063137" y="1203812"/>
                  <a:pt x="1060431" y="1179722"/>
                  <a:pt x="1065303" y="1157797"/>
                </a:cubicBezTo>
                <a:cubicBezTo>
                  <a:pt x="1075859" y="1109617"/>
                  <a:pt x="1086686" y="1061707"/>
                  <a:pt x="1114566" y="1020023"/>
                </a:cubicBezTo>
                <a:cubicBezTo>
                  <a:pt x="1129182" y="998098"/>
                  <a:pt x="1147588" y="979963"/>
                  <a:pt x="1167618" y="962910"/>
                </a:cubicBezTo>
                <a:cubicBezTo>
                  <a:pt x="1180611" y="951813"/>
                  <a:pt x="1196851" y="945858"/>
                  <a:pt x="1210385" y="936113"/>
                </a:cubicBezTo>
                <a:cubicBezTo>
                  <a:pt x="1228250" y="923392"/>
                  <a:pt x="1248280" y="914189"/>
                  <a:pt x="1265603" y="900925"/>
                </a:cubicBezTo>
                <a:cubicBezTo>
                  <a:pt x="1268581" y="898760"/>
                  <a:pt x="1271558" y="896865"/>
                  <a:pt x="1275348" y="896053"/>
                </a:cubicBezTo>
                <a:cubicBezTo>
                  <a:pt x="1294565" y="892805"/>
                  <a:pt x="1305934" y="878459"/>
                  <a:pt x="1319738" y="866279"/>
                </a:cubicBezTo>
                <a:cubicBezTo>
                  <a:pt x="1335708" y="851933"/>
                  <a:pt x="1346806" y="831632"/>
                  <a:pt x="1368189" y="823783"/>
                </a:cubicBezTo>
                <a:cubicBezTo>
                  <a:pt x="1382265" y="818640"/>
                  <a:pt x="1391197" y="808084"/>
                  <a:pt x="1397152" y="795362"/>
                </a:cubicBezTo>
                <a:cubicBezTo>
                  <a:pt x="1403648" y="781557"/>
                  <a:pt x="1412310" y="770189"/>
                  <a:pt x="1426926" y="764505"/>
                </a:cubicBezTo>
                <a:cubicBezTo>
                  <a:pt x="1432610" y="762339"/>
                  <a:pt x="1436400" y="757467"/>
                  <a:pt x="1438565" y="753136"/>
                </a:cubicBezTo>
                <a:cubicBezTo>
                  <a:pt x="1447497" y="735272"/>
                  <a:pt x="1462926" y="723091"/>
                  <a:pt x="1474294" y="707121"/>
                </a:cubicBezTo>
                <a:cubicBezTo>
                  <a:pt x="1485663" y="691422"/>
                  <a:pt x="1494324" y="673828"/>
                  <a:pt x="1506234" y="658400"/>
                </a:cubicBezTo>
                <a:cubicBezTo>
                  <a:pt x="1512189" y="650550"/>
                  <a:pt x="1517332" y="642159"/>
                  <a:pt x="1524369" y="635122"/>
                </a:cubicBezTo>
                <a:cubicBezTo>
                  <a:pt x="1566053" y="592084"/>
                  <a:pt x="1603136" y="544986"/>
                  <a:pt x="1642384" y="499784"/>
                </a:cubicBezTo>
                <a:cubicBezTo>
                  <a:pt x="1655377" y="484626"/>
                  <a:pt x="1669452" y="470551"/>
                  <a:pt x="1685151" y="458370"/>
                </a:cubicBezTo>
                <a:cubicBezTo>
                  <a:pt x="1710595" y="438340"/>
                  <a:pt x="1727647" y="411814"/>
                  <a:pt x="1744429" y="385017"/>
                </a:cubicBezTo>
                <a:cubicBezTo>
                  <a:pt x="1750655" y="374731"/>
                  <a:pt x="1748760" y="368506"/>
                  <a:pt x="1738745" y="361739"/>
                </a:cubicBezTo>
                <a:cubicBezTo>
                  <a:pt x="1703557" y="338731"/>
                  <a:pt x="1671076" y="312746"/>
                  <a:pt x="1641031" y="283513"/>
                </a:cubicBezTo>
                <a:cubicBezTo>
                  <a:pt x="1628850" y="271333"/>
                  <a:pt x="1615046" y="260777"/>
                  <a:pt x="1602595" y="248867"/>
                </a:cubicBezTo>
                <a:cubicBezTo>
                  <a:pt x="1597723" y="244265"/>
                  <a:pt x="1592580" y="242641"/>
                  <a:pt x="1585813" y="242912"/>
                </a:cubicBezTo>
                <a:cubicBezTo>
                  <a:pt x="1542234" y="244536"/>
                  <a:pt x="1498384" y="246701"/>
                  <a:pt x="1455076" y="238311"/>
                </a:cubicBezTo>
                <a:cubicBezTo>
                  <a:pt x="1424761" y="232356"/>
                  <a:pt x="1394716" y="224235"/>
                  <a:pt x="1364129" y="221258"/>
                </a:cubicBezTo>
                <a:cubicBezTo>
                  <a:pt x="1303769" y="215574"/>
                  <a:pt x="1243137" y="216656"/>
                  <a:pt x="1182776" y="226401"/>
                </a:cubicBezTo>
                <a:cubicBezTo>
                  <a:pt x="1167077" y="228837"/>
                  <a:pt x="1152190" y="230732"/>
                  <a:pt x="1140010" y="243724"/>
                </a:cubicBezTo>
                <a:cubicBezTo>
                  <a:pt x="1132972" y="251303"/>
                  <a:pt x="1119979" y="252386"/>
                  <a:pt x="1109694" y="255904"/>
                </a:cubicBezTo>
                <a:cubicBezTo>
                  <a:pt x="1080190" y="266461"/>
                  <a:pt x="1055559" y="283513"/>
                  <a:pt x="1039318" y="310852"/>
                </a:cubicBezTo>
                <a:cubicBezTo>
                  <a:pt x="1034716" y="318431"/>
                  <a:pt x="1036070" y="327904"/>
                  <a:pt x="1035258" y="336837"/>
                </a:cubicBezTo>
                <a:cubicBezTo>
                  <a:pt x="1034716" y="341167"/>
                  <a:pt x="1038777" y="348476"/>
                  <a:pt x="1030115" y="348746"/>
                </a:cubicBezTo>
                <a:cubicBezTo>
                  <a:pt x="1021724" y="349017"/>
                  <a:pt x="1010356" y="353077"/>
                  <a:pt x="1007378" y="341438"/>
                </a:cubicBezTo>
                <a:cubicBezTo>
                  <a:pt x="1001423" y="317348"/>
                  <a:pt x="993574" y="292716"/>
                  <a:pt x="1014686" y="271062"/>
                </a:cubicBezTo>
                <a:cubicBezTo>
                  <a:pt x="1020100" y="265378"/>
                  <a:pt x="1021453" y="257258"/>
                  <a:pt x="1023348" y="249950"/>
                </a:cubicBezTo>
                <a:cubicBezTo>
                  <a:pt x="1024972" y="244536"/>
                  <a:pt x="1020912" y="242912"/>
                  <a:pt x="1017393" y="241017"/>
                </a:cubicBezTo>
                <a:cubicBezTo>
                  <a:pt x="998987" y="231002"/>
                  <a:pt x="979228" y="231544"/>
                  <a:pt x="960551" y="236957"/>
                </a:cubicBezTo>
                <a:cubicBezTo>
                  <a:pt x="928882" y="246160"/>
                  <a:pt x="896942" y="246701"/>
                  <a:pt x="864461" y="246431"/>
                </a:cubicBezTo>
                <a:cubicBezTo>
                  <a:pt x="854988" y="246431"/>
                  <a:pt x="850386" y="241288"/>
                  <a:pt x="850115" y="232085"/>
                </a:cubicBezTo>
                <a:cubicBezTo>
                  <a:pt x="849845" y="222882"/>
                  <a:pt x="849845" y="213408"/>
                  <a:pt x="862296" y="212326"/>
                </a:cubicBezTo>
                <a:cubicBezTo>
                  <a:pt x="891800" y="209619"/>
                  <a:pt x="919679" y="200416"/>
                  <a:pt x="948371" y="194461"/>
                </a:cubicBezTo>
                <a:cubicBezTo>
                  <a:pt x="954326" y="193378"/>
                  <a:pt x="960822" y="191754"/>
                  <a:pt x="962987" y="184446"/>
                </a:cubicBezTo>
                <a:cubicBezTo>
                  <a:pt x="960551" y="181198"/>
                  <a:pt x="956762" y="182551"/>
                  <a:pt x="953784" y="182551"/>
                </a:cubicBezTo>
                <a:cubicBezTo>
                  <a:pt x="920221" y="182822"/>
                  <a:pt x="886927" y="180115"/>
                  <a:pt x="853634" y="176867"/>
                </a:cubicBezTo>
                <a:cubicBezTo>
                  <a:pt x="837123" y="175243"/>
                  <a:pt x="828461" y="158190"/>
                  <a:pt x="836852" y="144115"/>
                </a:cubicBezTo>
                <a:cubicBezTo>
                  <a:pt x="840642" y="137890"/>
                  <a:pt x="847138" y="138702"/>
                  <a:pt x="852822" y="138702"/>
                </a:cubicBezTo>
                <a:cubicBezTo>
                  <a:pt x="888010" y="138972"/>
                  <a:pt x="923469" y="138972"/>
                  <a:pt x="958657" y="141409"/>
                </a:cubicBezTo>
                <a:cubicBezTo>
                  <a:pt x="962446" y="141679"/>
                  <a:pt x="966777" y="143574"/>
                  <a:pt x="970566" y="137890"/>
                </a:cubicBezTo>
                <a:cubicBezTo>
                  <a:pt x="959739" y="133288"/>
                  <a:pt x="948641" y="132206"/>
                  <a:pt x="938356" y="128416"/>
                </a:cubicBezTo>
                <a:cubicBezTo>
                  <a:pt x="918867" y="121108"/>
                  <a:pt x="898025" y="117318"/>
                  <a:pt x="879078" y="108386"/>
                </a:cubicBezTo>
                <a:cubicBezTo>
                  <a:pt x="867168" y="102702"/>
                  <a:pt x="864461" y="94852"/>
                  <a:pt x="869604" y="82130"/>
                </a:cubicBezTo>
                <a:cubicBezTo>
                  <a:pt x="873935" y="71303"/>
                  <a:pt x="880702" y="67514"/>
                  <a:pt x="892612" y="72927"/>
                </a:cubicBezTo>
                <a:cubicBezTo>
                  <a:pt x="922657" y="86732"/>
                  <a:pt x="956762" y="86191"/>
                  <a:pt x="986536" y="100536"/>
                </a:cubicBezTo>
                <a:cubicBezTo>
                  <a:pt x="991408" y="102973"/>
                  <a:pt x="993032" y="99454"/>
                  <a:pt x="995468" y="96747"/>
                </a:cubicBezTo>
                <a:cubicBezTo>
                  <a:pt x="998446" y="93499"/>
                  <a:pt x="998175" y="90792"/>
                  <a:pt x="995468" y="87003"/>
                </a:cubicBezTo>
                <a:cubicBezTo>
                  <a:pt x="983829" y="71303"/>
                  <a:pt x="970837" y="56958"/>
                  <a:pt x="957574" y="43153"/>
                </a:cubicBezTo>
                <a:cubicBezTo>
                  <a:pt x="952972" y="38281"/>
                  <a:pt x="947829" y="34221"/>
                  <a:pt x="943228" y="29619"/>
                </a:cubicBezTo>
                <a:cubicBezTo>
                  <a:pt x="936190" y="22852"/>
                  <a:pt x="935108" y="14191"/>
                  <a:pt x="940251" y="6612"/>
                </a:cubicBezTo>
                <a:cubicBezTo>
                  <a:pt x="945935" y="-1508"/>
                  <a:pt x="954867" y="-1238"/>
                  <a:pt x="962987" y="2552"/>
                </a:cubicBezTo>
                <a:cubicBezTo>
                  <a:pt x="967589" y="4717"/>
                  <a:pt x="971649" y="8236"/>
                  <a:pt x="975438" y="11484"/>
                </a:cubicBezTo>
                <a:cubicBezTo>
                  <a:pt x="982476" y="17439"/>
                  <a:pt x="988972" y="23935"/>
                  <a:pt x="995739" y="29890"/>
                </a:cubicBezTo>
                <a:cubicBezTo>
                  <a:pt x="1040942" y="70221"/>
                  <a:pt x="1040942" y="69950"/>
                  <a:pt x="1100491" y="81318"/>
                </a:cubicBezTo>
                <a:cubicBezTo>
                  <a:pt x="1121062" y="85108"/>
                  <a:pt x="1141092" y="91063"/>
                  <a:pt x="1159498" y="101890"/>
                </a:cubicBezTo>
                <a:cubicBezTo>
                  <a:pt x="1175468" y="111363"/>
                  <a:pt x="1193603" y="109469"/>
                  <a:pt x="1211197" y="106762"/>
                </a:cubicBezTo>
                <a:cubicBezTo>
                  <a:pt x="1273723" y="97559"/>
                  <a:pt x="1336250" y="88356"/>
                  <a:pt x="1399047" y="83484"/>
                </a:cubicBezTo>
                <a:cubicBezTo>
                  <a:pt x="1459949" y="78882"/>
                  <a:pt x="1521121" y="82401"/>
                  <a:pt x="1581753" y="88897"/>
                </a:cubicBezTo>
                <a:cubicBezTo>
                  <a:pt x="1588790" y="89709"/>
                  <a:pt x="1595557" y="90521"/>
                  <a:pt x="1602595" y="90521"/>
                </a:cubicBezTo>
                <a:cubicBezTo>
                  <a:pt x="1617753" y="90251"/>
                  <a:pt x="1631287" y="94311"/>
                  <a:pt x="1643467" y="104055"/>
                </a:cubicBezTo>
                <a:cubicBezTo>
                  <a:pt x="1666204" y="122461"/>
                  <a:pt x="1694354" y="131393"/>
                  <a:pt x="1720610" y="143033"/>
                </a:cubicBezTo>
                <a:cubicBezTo>
                  <a:pt x="1741993" y="152506"/>
                  <a:pt x="1762835" y="163604"/>
                  <a:pt x="1783948" y="173890"/>
                </a:cubicBezTo>
                <a:cubicBezTo>
                  <a:pt x="1787737" y="175784"/>
                  <a:pt x="1791797" y="178220"/>
                  <a:pt x="1796128" y="179032"/>
                </a:cubicBezTo>
                <a:cubicBezTo>
                  <a:pt x="1830775" y="186611"/>
                  <a:pt x="1861632" y="202852"/>
                  <a:pt x="1891135" y="221258"/>
                </a:cubicBezTo>
                <a:cubicBezTo>
                  <a:pt x="1918203" y="238040"/>
                  <a:pt x="1948248" y="248055"/>
                  <a:pt x="1976940" y="261047"/>
                </a:cubicBezTo>
                <a:cubicBezTo>
                  <a:pt x="2003737" y="273228"/>
                  <a:pt x="2027015" y="290280"/>
                  <a:pt x="2044338" y="314370"/>
                </a:cubicBezTo>
                <a:cubicBezTo>
                  <a:pt x="2048398" y="320055"/>
                  <a:pt x="2053000" y="325198"/>
                  <a:pt x="2058955" y="328987"/>
                </a:cubicBezTo>
                <a:cubicBezTo>
                  <a:pt x="2065992" y="333859"/>
                  <a:pt x="2077902" y="329799"/>
                  <a:pt x="2077631" y="321408"/>
                </a:cubicBezTo>
                <a:cubicBezTo>
                  <a:pt x="2077090" y="297859"/>
                  <a:pt x="2089270" y="281889"/>
                  <a:pt x="2105782" y="267002"/>
                </a:cubicBezTo>
                <a:cubicBezTo>
                  <a:pt x="2116067" y="257799"/>
                  <a:pt x="2124458" y="246972"/>
                  <a:pt x="2135556" y="238311"/>
                </a:cubicBezTo>
                <a:cubicBezTo>
                  <a:pt x="2151526" y="226130"/>
                  <a:pt x="2169390" y="219634"/>
                  <a:pt x="2188067" y="213679"/>
                </a:cubicBezTo>
                <a:cubicBezTo>
                  <a:pt x="2233541" y="198521"/>
                  <a:pt x="2279826" y="200687"/>
                  <a:pt x="2326112" y="207724"/>
                </a:cubicBezTo>
                <a:cubicBezTo>
                  <a:pt x="2340187" y="209890"/>
                  <a:pt x="2353180" y="215574"/>
                  <a:pt x="2362382" y="229649"/>
                </a:cubicBezTo>
                <a:cubicBezTo>
                  <a:pt x="2367525" y="237769"/>
                  <a:pt x="2378352" y="244536"/>
                  <a:pt x="2390533" y="244536"/>
                </a:cubicBezTo>
                <a:cubicBezTo>
                  <a:pt x="2398924" y="244536"/>
                  <a:pt x="2406773" y="245348"/>
                  <a:pt x="2411916" y="253198"/>
                </a:cubicBezTo>
                <a:cubicBezTo>
                  <a:pt x="2413811" y="255904"/>
                  <a:pt x="2417330" y="257799"/>
                  <a:pt x="2420578" y="257529"/>
                </a:cubicBezTo>
                <a:cubicBezTo>
                  <a:pt x="2437089" y="256446"/>
                  <a:pt x="2441149" y="269168"/>
                  <a:pt x="2445751" y="280536"/>
                </a:cubicBezTo>
                <a:cubicBezTo>
                  <a:pt x="2448728" y="287574"/>
                  <a:pt x="2452518" y="292175"/>
                  <a:pt x="2459284" y="295423"/>
                </a:cubicBezTo>
                <a:cubicBezTo>
                  <a:pt x="2496096" y="313829"/>
                  <a:pt x="2517751" y="351453"/>
                  <a:pt x="2512608" y="393949"/>
                </a:cubicBezTo>
                <a:cubicBezTo>
                  <a:pt x="2512066" y="397468"/>
                  <a:pt x="2512878" y="400445"/>
                  <a:pt x="2513420" y="403694"/>
                </a:cubicBezTo>
                <a:cubicBezTo>
                  <a:pt x="2516939" y="419393"/>
                  <a:pt x="2510442" y="432927"/>
                  <a:pt x="2502322" y="445107"/>
                </a:cubicBezTo>
                <a:cubicBezTo>
                  <a:pt x="2497720" y="452145"/>
                  <a:pt x="2487976" y="452686"/>
                  <a:pt x="2479856" y="450250"/>
                </a:cubicBezTo>
                <a:cubicBezTo>
                  <a:pt x="2466864" y="446460"/>
                  <a:pt x="2453600" y="447272"/>
                  <a:pt x="2440608" y="445107"/>
                </a:cubicBezTo>
                <a:cubicBezTo>
                  <a:pt x="2435736" y="444295"/>
                  <a:pt x="2434112" y="446460"/>
                  <a:pt x="2433029" y="450520"/>
                </a:cubicBezTo>
                <a:cubicBezTo>
                  <a:pt x="2429781" y="463513"/>
                  <a:pt x="2422473" y="475423"/>
                  <a:pt x="2421931" y="489227"/>
                </a:cubicBezTo>
                <a:cubicBezTo>
                  <a:pt x="2421661" y="496535"/>
                  <a:pt x="2415435" y="499513"/>
                  <a:pt x="2408939" y="500866"/>
                </a:cubicBezTo>
                <a:cubicBezTo>
                  <a:pt x="2400277" y="502761"/>
                  <a:pt x="2397300" y="507904"/>
                  <a:pt x="2397570" y="516836"/>
                </a:cubicBezTo>
                <a:cubicBezTo>
                  <a:pt x="2398112" y="539032"/>
                  <a:pt x="2392157" y="560415"/>
                  <a:pt x="2387826" y="582069"/>
                </a:cubicBezTo>
                <a:cubicBezTo>
                  <a:pt x="2386202" y="589919"/>
                  <a:pt x="2381871" y="593437"/>
                  <a:pt x="2374021" y="593167"/>
                </a:cubicBezTo>
                <a:cubicBezTo>
                  <a:pt x="2370774" y="593167"/>
                  <a:pt x="2367255" y="593437"/>
                  <a:pt x="2364277" y="592625"/>
                </a:cubicBezTo>
                <a:cubicBezTo>
                  <a:pt x="2352909" y="589107"/>
                  <a:pt x="2345059" y="591813"/>
                  <a:pt x="2341811" y="603723"/>
                </a:cubicBezTo>
                <a:cubicBezTo>
                  <a:pt x="2341811" y="603994"/>
                  <a:pt x="2341540" y="604535"/>
                  <a:pt x="2341270" y="604535"/>
                </a:cubicBezTo>
                <a:cubicBezTo>
                  <a:pt x="2326653" y="612655"/>
                  <a:pt x="2318533" y="630791"/>
                  <a:pt x="2299315" y="631873"/>
                </a:cubicBezTo>
                <a:cubicBezTo>
                  <a:pt x="2294984" y="632144"/>
                  <a:pt x="2291736" y="634580"/>
                  <a:pt x="2289300" y="638099"/>
                </a:cubicBezTo>
                <a:cubicBezTo>
                  <a:pt x="2286864" y="641618"/>
                  <a:pt x="2287135" y="644595"/>
                  <a:pt x="2291736" y="645678"/>
                </a:cubicBezTo>
                <a:cubicBezTo>
                  <a:pt x="2302563" y="647843"/>
                  <a:pt x="2311766" y="651903"/>
                  <a:pt x="2317992" y="661648"/>
                </a:cubicBezTo>
                <a:cubicBezTo>
                  <a:pt x="2318804" y="663001"/>
                  <a:pt x="2322052" y="663272"/>
                  <a:pt x="2323946" y="664084"/>
                </a:cubicBezTo>
                <a:cubicBezTo>
                  <a:pt x="2352367" y="676264"/>
                  <a:pt x="2380247" y="688986"/>
                  <a:pt x="2402713" y="711452"/>
                </a:cubicBezTo>
                <a:cubicBezTo>
                  <a:pt x="2411646" y="720385"/>
                  <a:pt x="2423285" y="726881"/>
                  <a:pt x="2434382" y="733106"/>
                </a:cubicBezTo>
                <a:cubicBezTo>
                  <a:pt x="2443856" y="738520"/>
                  <a:pt x="2453600" y="735813"/>
                  <a:pt x="2462803" y="730670"/>
                </a:cubicBezTo>
                <a:cubicBezTo>
                  <a:pt x="2469570" y="726881"/>
                  <a:pt x="2475254" y="721467"/>
                  <a:pt x="2480127" y="715512"/>
                </a:cubicBezTo>
                <a:cubicBezTo>
                  <a:pt x="2506924" y="683573"/>
                  <a:pt x="2539134" y="655693"/>
                  <a:pt x="2562141" y="620505"/>
                </a:cubicBezTo>
                <a:cubicBezTo>
                  <a:pt x="2592186" y="574761"/>
                  <a:pt x="2618171" y="526580"/>
                  <a:pt x="2633870" y="473799"/>
                </a:cubicBezTo>
                <a:cubicBezTo>
                  <a:pt x="2637119" y="463242"/>
                  <a:pt x="2637119" y="452145"/>
                  <a:pt x="2630893" y="441859"/>
                </a:cubicBezTo>
                <a:cubicBezTo>
                  <a:pt x="2627645" y="436716"/>
                  <a:pt x="2624938" y="430490"/>
                  <a:pt x="2624126" y="424536"/>
                </a:cubicBezTo>
                <a:cubicBezTo>
                  <a:pt x="2621961" y="406942"/>
                  <a:pt x="2614111" y="391513"/>
                  <a:pt x="2606262" y="376355"/>
                </a:cubicBezTo>
                <a:cubicBezTo>
                  <a:pt x="2595705" y="355513"/>
                  <a:pt x="2579194" y="339002"/>
                  <a:pt x="2556728" y="330070"/>
                </a:cubicBezTo>
                <a:cubicBezTo>
                  <a:pt x="2550232" y="327634"/>
                  <a:pt x="2545360" y="324927"/>
                  <a:pt x="2546442" y="317077"/>
                </a:cubicBezTo>
                <a:cubicBezTo>
                  <a:pt x="2547525" y="308957"/>
                  <a:pt x="2553750" y="308686"/>
                  <a:pt x="2559705" y="308416"/>
                </a:cubicBezTo>
                <a:cubicBezTo>
                  <a:pt x="2570803" y="307874"/>
                  <a:pt x="2581901" y="307333"/>
                  <a:pt x="2592728" y="309769"/>
                </a:cubicBezTo>
                <a:cubicBezTo>
                  <a:pt x="2603826" y="312205"/>
                  <a:pt x="2613029" y="317077"/>
                  <a:pt x="2619795" y="326822"/>
                </a:cubicBezTo>
                <a:cubicBezTo>
                  <a:pt x="2634953" y="348476"/>
                  <a:pt x="2647404" y="347664"/>
                  <a:pt x="2658502" y="324386"/>
                </a:cubicBezTo>
                <a:cubicBezTo>
                  <a:pt x="2666893" y="307333"/>
                  <a:pt x="2673389" y="289468"/>
                  <a:pt x="2674201" y="269709"/>
                </a:cubicBezTo>
                <a:cubicBezTo>
                  <a:pt x="2675284" y="249950"/>
                  <a:pt x="2682051" y="231002"/>
                  <a:pt x="2688006" y="212055"/>
                </a:cubicBezTo>
                <a:cubicBezTo>
                  <a:pt x="2691254" y="202311"/>
                  <a:pt x="2700998" y="198792"/>
                  <a:pt x="2711555" y="201769"/>
                </a:cubicBezTo>
                <a:cubicBezTo>
                  <a:pt x="2721299" y="204476"/>
                  <a:pt x="2720758" y="212596"/>
                  <a:pt x="2719675" y="219634"/>
                </a:cubicBezTo>
                <a:cubicBezTo>
                  <a:pt x="2718051" y="231002"/>
                  <a:pt x="2715073" y="242371"/>
                  <a:pt x="2712096" y="257258"/>
                </a:cubicBezTo>
                <a:cubicBezTo>
                  <a:pt x="2719133" y="247514"/>
                  <a:pt x="2721840" y="239123"/>
                  <a:pt x="2724006" y="230732"/>
                </a:cubicBezTo>
                <a:cubicBezTo>
                  <a:pt x="2726442" y="220446"/>
                  <a:pt x="2729419" y="210160"/>
                  <a:pt x="2734833" y="200687"/>
                </a:cubicBezTo>
                <a:cubicBezTo>
                  <a:pt x="2739705" y="192025"/>
                  <a:pt x="2747825" y="189318"/>
                  <a:pt x="2757299" y="193378"/>
                </a:cubicBezTo>
                <a:cubicBezTo>
                  <a:pt x="2765961" y="196897"/>
                  <a:pt x="2768667" y="203393"/>
                  <a:pt x="2765419" y="212055"/>
                </a:cubicBezTo>
                <a:cubicBezTo>
                  <a:pt x="2763524" y="216927"/>
                  <a:pt x="2764607" y="218551"/>
                  <a:pt x="2769479" y="219363"/>
                </a:cubicBezTo>
                <a:cubicBezTo>
                  <a:pt x="2780306" y="220987"/>
                  <a:pt x="2783825" y="228296"/>
                  <a:pt x="2782742" y="238581"/>
                </a:cubicBezTo>
                <a:cubicBezTo>
                  <a:pt x="2779765" y="266190"/>
                  <a:pt x="2778682" y="294340"/>
                  <a:pt x="2770291" y="321137"/>
                </a:cubicBezTo>
                <a:cubicBezTo>
                  <a:pt x="2768667" y="326280"/>
                  <a:pt x="2766773" y="331694"/>
                  <a:pt x="2773269" y="337378"/>
                </a:cubicBezTo>
                <a:cubicBezTo>
                  <a:pt x="2776788" y="320055"/>
                  <a:pt x="2789239" y="307333"/>
                  <a:pt x="2792216" y="290551"/>
                </a:cubicBezTo>
                <a:cubicBezTo>
                  <a:pt x="2793299" y="284867"/>
                  <a:pt x="2795464" y="279183"/>
                  <a:pt x="2798442" y="274310"/>
                </a:cubicBezTo>
                <a:cubicBezTo>
                  <a:pt x="2803585" y="265649"/>
                  <a:pt x="2813870" y="266190"/>
                  <a:pt x="2823885" y="275122"/>
                </a:cubicBezTo>
                <a:cubicBezTo>
                  <a:pt x="2823885" y="282431"/>
                  <a:pt x="2823885" y="289739"/>
                  <a:pt x="2823885" y="297047"/>
                </a:cubicBezTo>
                <a:cubicBezTo>
                  <a:pt x="2815765" y="318431"/>
                  <a:pt x="2807645" y="340085"/>
                  <a:pt x="2799253" y="361468"/>
                </a:cubicBezTo>
                <a:cubicBezTo>
                  <a:pt x="2797359" y="366611"/>
                  <a:pt x="2798712" y="371754"/>
                  <a:pt x="2798171" y="376897"/>
                </a:cubicBezTo>
                <a:cubicBezTo>
                  <a:pt x="2796276" y="398280"/>
                  <a:pt x="2788156" y="418039"/>
                  <a:pt x="2780848" y="438069"/>
                </a:cubicBezTo>
                <a:cubicBezTo>
                  <a:pt x="2772998" y="459453"/>
                  <a:pt x="2759464" y="477047"/>
                  <a:pt x="2745660" y="494641"/>
                </a:cubicBezTo>
                <a:cubicBezTo>
                  <a:pt x="2725088" y="520626"/>
                  <a:pt x="2716156" y="552295"/>
                  <a:pt x="2707224" y="583964"/>
                </a:cubicBezTo>
                <a:cubicBezTo>
                  <a:pt x="2698292" y="614821"/>
                  <a:pt x="2686923" y="645137"/>
                  <a:pt x="2675555" y="675182"/>
                </a:cubicBezTo>
                <a:cubicBezTo>
                  <a:pt x="2660126" y="715242"/>
                  <a:pt x="2639013" y="752054"/>
                  <a:pt x="2616277" y="788054"/>
                </a:cubicBezTo>
                <a:cubicBezTo>
                  <a:pt x="2600307" y="813226"/>
                  <a:pt x="2584878" y="839211"/>
                  <a:pt x="2565389" y="862219"/>
                </a:cubicBezTo>
                <a:cubicBezTo>
                  <a:pt x="2557540" y="871422"/>
                  <a:pt x="2550502" y="881437"/>
                  <a:pt x="2543735" y="891452"/>
                </a:cubicBezTo>
                <a:cubicBezTo>
                  <a:pt x="2531284" y="910128"/>
                  <a:pt x="2516939" y="916895"/>
                  <a:pt x="2494743" y="911752"/>
                </a:cubicBezTo>
                <a:cubicBezTo>
                  <a:pt x="2477149" y="907692"/>
                  <a:pt x="2459555" y="903362"/>
                  <a:pt x="2442773" y="897136"/>
                </a:cubicBezTo>
                <a:cubicBezTo>
                  <a:pt x="2396488" y="880625"/>
                  <a:pt x="2348849" y="867903"/>
                  <a:pt x="2302563" y="851392"/>
                </a:cubicBezTo>
                <a:cubicBezTo>
                  <a:pt x="2264668" y="837858"/>
                  <a:pt x="2227315" y="821888"/>
                  <a:pt x="2193481" y="799693"/>
                </a:cubicBezTo>
                <a:cubicBezTo>
                  <a:pt x="2189691" y="797256"/>
                  <a:pt x="2185360" y="795903"/>
                  <a:pt x="2180759" y="797527"/>
                </a:cubicBezTo>
                <a:cubicBezTo>
                  <a:pt x="2171014" y="801046"/>
                  <a:pt x="2164789" y="796444"/>
                  <a:pt x="2158834" y="789678"/>
                </a:cubicBezTo>
                <a:cubicBezTo>
                  <a:pt x="2145030" y="774520"/>
                  <a:pt x="2131225" y="759091"/>
                  <a:pt x="2109571" y="754490"/>
                </a:cubicBezTo>
                <a:cubicBezTo>
                  <a:pt x="2100368" y="752595"/>
                  <a:pt x="2093331" y="753407"/>
                  <a:pt x="2085481" y="760174"/>
                </a:cubicBezTo>
                <a:cubicBezTo>
                  <a:pt x="2060579" y="781828"/>
                  <a:pt x="2035406" y="803753"/>
                  <a:pt x="2005631" y="818099"/>
                </a:cubicBezTo>
                <a:cubicBezTo>
                  <a:pt x="1980188" y="830550"/>
                  <a:pt x="1953120" y="838941"/>
                  <a:pt x="1927406" y="850850"/>
                </a:cubicBezTo>
                <a:cubicBezTo>
                  <a:pt x="1896008" y="865737"/>
                  <a:pt x="1865421" y="882519"/>
                  <a:pt x="1841331" y="908775"/>
                </a:cubicBezTo>
                <a:cubicBezTo>
                  <a:pt x="1829692" y="921497"/>
                  <a:pt x="1814805" y="929888"/>
                  <a:pt x="1799376" y="936925"/>
                </a:cubicBezTo>
                <a:cubicBezTo>
                  <a:pt x="1772579" y="949376"/>
                  <a:pt x="1748219" y="965346"/>
                  <a:pt x="1723858" y="981858"/>
                </a:cubicBezTo>
                <a:cubicBezTo>
                  <a:pt x="1697602" y="999722"/>
                  <a:pt x="1672159" y="1019211"/>
                  <a:pt x="1646444" y="1037887"/>
                </a:cubicBezTo>
                <a:cubicBezTo>
                  <a:pt x="1643738" y="1039782"/>
                  <a:pt x="1639948" y="1041677"/>
                  <a:pt x="1640219" y="1044925"/>
                </a:cubicBezTo>
                <a:cubicBezTo>
                  <a:pt x="1640760" y="1049256"/>
                  <a:pt x="1645632" y="1047090"/>
                  <a:pt x="1648339" y="1048444"/>
                </a:cubicBezTo>
                <a:cubicBezTo>
                  <a:pt x="1680279" y="1061707"/>
                  <a:pt x="1714925" y="1068203"/>
                  <a:pt x="1745512" y="1085256"/>
                </a:cubicBezTo>
                <a:cubicBezTo>
                  <a:pt x="1749031" y="1087151"/>
                  <a:pt x="1753091" y="1088233"/>
                  <a:pt x="1756339" y="1090669"/>
                </a:cubicBezTo>
                <a:cubicBezTo>
                  <a:pt x="1785572" y="1113677"/>
                  <a:pt x="1819406" y="1127752"/>
                  <a:pt x="1852429" y="1143722"/>
                </a:cubicBezTo>
                <a:cubicBezTo>
                  <a:pt x="1890324" y="1161857"/>
                  <a:pt x="1927135" y="1182699"/>
                  <a:pt x="1962865" y="1205165"/>
                </a:cubicBezTo>
                <a:cubicBezTo>
                  <a:pt x="2007255" y="1233316"/>
                  <a:pt x="2052188" y="1260383"/>
                  <a:pt x="2099827" y="1282849"/>
                </a:cubicBezTo>
                <a:cubicBezTo>
                  <a:pt x="2117150" y="1290970"/>
                  <a:pt x="2132308" y="1302609"/>
                  <a:pt x="2145571" y="1316413"/>
                </a:cubicBezTo>
                <a:cubicBezTo>
                  <a:pt x="2153691" y="1325075"/>
                  <a:pt x="2156939" y="1335631"/>
                  <a:pt x="2157751" y="1347541"/>
                </a:cubicBezTo>
                <a:cubicBezTo>
                  <a:pt x="2160458" y="1380293"/>
                  <a:pt x="2149902" y="1407360"/>
                  <a:pt x="2130954" y="1434428"/>
                </a:cubicBezTo>
                <a:cubicBezTo>
                  <a:pt x="2102533" y="1475300"/>
                  <a:pt x="2066263" y="1508593"/>
                  <a:pt x="2034052" y="1545405"/>
                </a:cubicBezTo>
                <a:cubicBezTo>
                  <a:pt x="1991015" y="1594397"/>
                  <a:pt x="1945541" y="1640683"/>
                  <a:pt x="1898985" y="1686157"/>
                </a:cubicBezTo>
                <a:cubicBezTo>
                  <a:pt x="1874624" y="1709976"/>
                  <a:pt x="1847557" y="1731089"/>
                  <a:pt x="1822654" y="1754367"/>
                </a:cubicBezTo>
                <a:cubicBezTo>
                  <a:pt x="1793421" y="1781976"/>
                  <a:pt x="1766083" y="1811480"/>
                  <a:pt x="1742264" y="1844231"/>
                </a:cubicBezTo>
                <a:cubicBezTo>
                  <a:pt x="1720880" y="1873194"/>
                  <a:pt x="1707076" y="1905945"/>
                  <a:pt x="1693813" y="1938968"/>
                </a:cubicBezTo>
                <a:cubicBezTo>
                  <a:pt x="1688670" y="1951960"/>
                  <a:pt x="1698956" y="1961705"/>
                  <a:pt x="1701933" y="1973073"/>
                </a:cubicBezTo>
                <a:cubicBezTo>
                  <a:pt x="1703557" y="1979028"/>
                  <a:pt x="1704640" y="1984441"/>
                  <a:pt x="1698685" y="1987419"/>
                </a:cubicBezTo>
                <a:cubicBezTo>
                  <a:pt x="1691647" y="1990667"/>
                  <a:pt x="1694625" y="1993915"/>
                  <a:pt x="1697602" y="1997434"/>
                </a:cubicBezTo>
                <a:cubicBezTo>
                  <a:pt x="1714113" y="2017464"/>
                  <a:pt x="1732249" y="2035599"/>
                  <a:pt x="1748489" y="2055629"/>
                </a:cubicBezTo>
                <a:cubicBezTo>
                  <a:pt x="1760128" y="2069975"/>
                  <a:pt x="1773121" y="2078095"/>
                  <a:pt x="1790444" y="2082697"/>
                </a:cubicBezTo>
                <a:cubicBezTo>
                  <a:pt x="1798023" y="2084592"/>
                  <a:pt x="1800459" y="2094336"/>
                  <a:pt x="1806143" y="2100020"/>
                </a:cubicBezTo>
                <a:cubicBezTo>
                  <a:pt x="1810203" y="2104080"/>
                  <a:pt x="1813722" y="2105975"/>
                  <a:pt x="1818865" y="2107058"/>
                </a:cubicBezTo>
                <a:cubicBezTo>
                  <a:pt x="1838354" y="2110577"/>
                  <a:pt x="1857842" y="2114366"/>
                  <a:pt x="1877331" y="2117885"/>
                </a:cubicBezTo>
                <a:cubicBezTo>
                  <a:pt x="1896008" y="2121404"/>
                  <a:pt x="1909000" y="2136832"/>
                  <a:pt x="1909541" y="2160652"/>
                </a:cubicBezTo>
                <a:cubicBezTo>
                  <a:pt x="1910083" y="2177704"/>
                  <a:pt x="1901692" y="2190155"/>
                  <a:pt x="1883015" y="2198005"/>
                </a:cubicBezTo>
                <a:cubicBezTo>
                  <a:pt x="1862444" y="2206667"/>
                  <a:pt x="1840519" y="2209644"/>
                  <a:pt x="1818594" y="2210997"/>
                </a:cubicBezTo>
                <a:cubicBezTo>
                  <a:pt x="1797752" y="2212351"/>
                  <a:pt x="1776640" y="2211539"/>
                  <a:pt x="1755797" y="2209373"/>
                </a:cubicBezTo>
                <a:cubicBezTo>
                  <a:pt x="1731166" y="2206937"/>
                  <a:pt x="1707617" y="2200441"/>
                  <a:pt x="1685422" y="2189614"/>
                </a:cubicBezTo>
                <a:cubicBezTo>
                  <a:pt x="1640219" y="2167419"/>
                  <a:pt x="1594204" y="2147388"/>
                  <a:pt x="1546294" y="2131960"/>
                </a:cubicBezTo>
                <a:cubicBezTo>
                  <a:pt x="1521121" y="2123840"/>
                  <a:pt x="1495136" y="2117614"/>
                  <a:pt x="1471588" y="2105975"/>
                </a:cubicBezTo>
                <a:cubicBezTo>
                  <a:pt x="1451287" y="2096231"/>
                  <a:pt x="1428550" y="2090546"/>
                  <a:pt x="1412310" y="2073223"/>
                </a:cubicBezTo>
                <a:cubicBezTo>
                  <a:pt x="1406625" y="2066998"/>
                  <a:pt x="1400670" y="2060772"/>
                  <a:pt x="1397964" y="2052652"/>
                </a:cubicBezTo>
                <a:cubicBezTo>
                  <a:pt x="1394986" y="2043990"/>
                  <a:pt x="1396610" y="2036682"/>
                  <a:pt x="1405813" y="2032622"/>
                </a:cubicBezTo>
                <a:cubicBezTo>
                  <a:pt x="1422866" y="2025043"/>
                  <a:pt x="1430986" y="2009344"/>
                  <a:pt x="1437482" y="1993644"/>
                </a:cubicBezTo>
                <a:cubicBezTo>
                  <a:pt x="1443708" y="1978757"/>
                  <a:pt x="1449122" y="1963600"/>
                  <a:pt x="1459407" y="1950878"/>
                </a:cubicBezTo>
                <a:cubicBezTo>
                  <a:pt x="1468340" y="1939780"/>
                  <a:pt x="1474565" y="1926517"/>
                  <a:pt x="1481061" y="1913795"/>
                </a:cubicBezTo>
                <a:cubicBezTo>
                  <a:pt x="1485663" y="1904592"/>
                  <a:pt x="1492700" y="1901073"/>
                  <a:pt x="1501633" y="1904863"/>
                </a:cubicBezTo>
                <a:cubicBezTo>
                  <a:pt x="1507588" y="1907299"/>
                  <a:pt x="1510565" y="1904863"/>
                  <a:pt x="1514084" y="1901344"/>
                </a:cubicBezTo>
                <a:cubicBezTo>
                  <a:pt x="1521121" y="1894306"/>
                  <a:pt x="1527076" y="1886998"/>
                  <a:pt x="1532219" y="1878066"/>
                </a:cubicBezTo>
                <a:cubicBezTo>
                  <a:pt x="1539527" y="1864803"/>
                  <a:pt x="1551437" y="1853976"/>
                  <a:pt x="1558475" y="1840171"/>
                </a:cubicBezTo>
                <a:cubicBezTo>
                  <a:pt x="1571467" y="1814728"/>
                  <a:pt x="1595016" y="1797946"/>
                  <a:pt x="1610174" y="1774126"/>
                </a:cubicBezTo>
                <a:cubicBezTo>
                  <a:pt x="1629392" y="1743811"/>
                  <a:pt x="1649422" y="1714036"/>
                  <a:pt x="1668369" y="1683720"/>
                </a:cubicBezTo>
                <a:cubicBezTo>
                  <a:pt x="1682986" y="1660442"/>
                  <a:pt x="1696519" y="1636352"/>
                  <a:pt x="1711407" y="1613345"/>
                </a:cubicBezTo>
                <a:cubicBezTo>
                  <a:pt x="1724940" y="1592232"/>
                  <a:pt x="1734685" y="1569225"/>
                  <a:pt x="1746594" y="1547300"/>
                </a:cubicBezTo>
                <a:cubicBezTo>
                  <a:pt x="1755256" y="1531601"/>
                  <a:pt x="1764459" y="1515901"/>
                  <a:pt x="1775557" y="1502097"/>
                </a:cubicBezTo>
                <a:cubicBezTo>
                  <a:pt x="1796669" y="1475300"/>
                  <a:pt x="1819406" y="1449586"/>
                  <a:pt x="1844309" y="1426037"/>
                </a:cubicBezTo>
                <a:cubicBezTo>
                  <a:pt x="1852699" y="1418187"/>
                  <a:pt x="1852158" y="1417917"/>
                  <a:pt x="1841060" y="1414668"/>
                </a:cubicBezTo>
                <a:cubicBezTo>
                  <a:pt x="1797752" y="1402217"/>
                  <a:pt x="1752820" y="1399511"/>
                  <a:pt x="1708700" y="1392744"/>
                </a:cubicBezTo>
                <a:cubicBezTo>
                  <a:pt x="1669452" y="1386789"/>
                  <a:pt x="1629933" y="1382458"/>
                  <a:pt x="1590685" y="1377315"/>
                </a:cubicBezTo>
                <a:cubicBezTo>
                  <a:pt x="1578505" y="1375691"/>
                  <a:pt x="1567136" y="1371360"/>
                  <a:pt x="1555497" y="1368383"/>
                </a:cubicBezTo>
                <a:cubicBezTo>
                  <a:pt x="1517332" y="1357827"/>
                  <a:pt x="1479437" y="1346458"/>
                  <a:pt x="1440460" y="1338067"/>
                </a:cubicBezTo>
                <a:cubicBezTo>
                  <a:pt x="1431257" y="1336172"/>
                  <a:pt x="1422054" y="1332654"/>
                  <a:pt x="1413122" y="1329406"/>
                </a:cubicBezTo>
                <a:cubicBezTo>
                  <a:pt x="1407708" y="1327511"/>
                  <a:pt x="1403377" y="1327782"/>
                  <a:pt x="1398505" y="1331030"/>
                </a:cubicBezTo>
                <a:cubicBezTo>
                  <a:pt x="1363588" y="1353766"/>
                  <a:pt x="1330295" y="1378127"/>
                  <a:pt x="1299438" y="1406007"/>
                </a:cubicBezTo>
                <a:cubicBezTo>
                  <a:pt x="1272911" y="1430097"/>
                  <a:pt x="1248280" y="1456353"/>
                  <a:pt x="1222024" y="1480713"/>
                </a:cubicBezTo>
                <a:cubicBezTo>
                  <a:pt x="1202265" y="1498578"/>
                  <a:pt x="1184130" y="1518337"/>
                  <a:pt x="1162476" y="1534578"/>
                </a:cubicBezTo>
                <a:cubicBezTo>
                  <a:pt x="1137303" y="1552984"/>
                  <a:pt x="1113213" y="1573285"/>
                  <a:pt x="1090746" y="1594668"/>
                </a:cubicBezTo>
                <a:cubicBezTo>
                  <a:pt x="1044731" y="1638518"/>
                  <a:pt x="995468" y="1677495"/>
                  <a:pt x="939168" y="1706999"/>
                </a:cubicBezTo>
                <a:cubicBezTo>
                  <a:pt x="919138" y="1717555"/>
                  <a:pt x="903168" y="1733525"/>
                  <a:pt x="886386" y="1748141"/>
                </a:cubicBezTo>
                <a:cubicBezTo>
                  <a:pt x="850657" y="1779269"/>
                  <a:pt x="814657" y="1809314"/>
                  <a:pt x="768642" y="1825284"/>
                </a:cubicBezTo>
                <a:cubicBezTo>
                  <a:pt x="748341" y="1832322"/>
                  <a:pt x="730747" y="1845855"/>
                  <a:pt x="711259" y="1855058"/>
                </a:cubicBezTo>
                <a:cubicBezTo>
                  <a:pt x="682026" y="1868863"/>
                  <a:pt x="657123" y="1888351"/>
                  <a:pt x="632221" y="1908111"/>
                </a:cubicBezTo>
                <a:cubicBezTo>
                  <a:pt x="617605" y="1919479"/>
                  <a:pt x="601093" y="1928953"/>
                  <a:pt x="586477" y="1940592"/>
                </a:cubicBezTo>
                <a:cubicBezTo>
                  <a:pt x="561033" y="1961163"/>
                  <a:pt x="533154" y="1978216"/>
                  <a:pt x="505815" y="1995539"/>
                </a:cubicBezTo>
                <a:cubicBezTo>
                  <a:pt x="475770" y="2014757"/>
                  <a:pt x="446808" y="2035329"/>
                  <a:pt x="418387" y="2056712"/>
                </a:cubicBezTo>
                <a:cubicBezTo>
                  <a:pt x="381034" y="2084321"/>
                  <a:pt x="347470" y="2115990"/>
                  <a:pt x="321214" y="2154697"/>
                </a:cubicBezTo>
                <a:cubicBezTo>
                  <a:pt x="313094" y="2166607"/>
                  <a:pt x="300372" y="2174185"/>
                  <a:pt x="290357" y="2183930"/>
                </a:cubicBezTo>
                <a:cubicBezTo>
                  <a:pt x="285215" y="2189073"/>
                  <a:pt x="281154" y="2195298"/>
                  <a:pt x="275741" y="2200170"/>
                </a:cubicBezTo>
                <a:cubicBezTo>
                  <a:pt x="261395" y="2213163"/>
                  <a:pt x="248403" y="2227509"/>
                  <a:pt x="237034" y="2243208"/>
                </a:cubicBezTo>
                <a:cubicBezTo>
                  <a:pt x="233786" y="2247809"/>
                  <a:pt x="232162" y="2251328"/>
                  <a:pt x="233786" y="2257283"/>
                </a:cubicBezTo>
                <a:cubicBezTo>
                  <a:pt x="237034" y="2268110"/>
                  <a:pt x="229997" y="2282456"/>
                  <a:pt x="219170" y="2286516"/>
                </a:cubicBezTo>
                <a:cubicBezTo>
                  <a:pt x="209967" y="2289764"/>
                  <a:pt x="205636" y="2296531"/>
                  <a:pt x="201034" y="2304381"/>
                </a:cubicBezTo>
                <a:cubicBezTo>
                  <a:pt x="193997" y="2316832"/>
                  <a:pt x="186147" y="2328741"/>
                  <a:pt x="177756" y="2340110"/>
                </a:cubicBezTo>
                <a:cubicBezTo>
                  <a:pt x="173155" y="2346335"/>
                  <a:pt x="168012" y="2352020"/>
                  <a:pt x="165576" y="2359328"/>
                </a:cubicBezTo>
                <a:cubicBezTo>
                  <a:pt x="165034" y="2360952"/>
                  <a:pt x="163952" y="2363388"/>
                  <a:pt x="162869" y="2363929"/>
                </a:cubicBezTo>
                <a:cubicBezTo>
                  <a:pt x="147711" y="2369072"/>
                  <a:pt x="149335" y="2383147"/>
                  <a:pt x="148252" y="2394516"/>
                </a:cubicBezTo>
                <a:cubicBezTo>
                  <a:pt x="147170" y="2406155"/>
                  <a:pt x="143651" y="2415899"/>
                  <a:pt x="136884" y="2424831"/>
                </a:cubicBezTo>
                <a:cubicBezTo>
                  <a:pt x="118749" y="2448651"/>
                  <a:pt x="107922" y="2475448"/>
                  <a:pt x="101155" y="2504139"/>
                </a:cubicBezTo>
                <a:cubicBezTo>
                  <a:pt x="100613" y="2506576"/>
                  <a:pt x="99801" y="2509012"/>
                  <a:pt x="99260" y="2511718"/>
                </a:cubicBezTo>
                <a:cubicBezTo>
                  <a:pt x="95471" y="2528500"/>
                  <a:pt x="87892" y="2542575"/>
                  <a:pt x="70298" y="2548530"/>
                </a:cubicBezTo>
                <a:cubicBezTo>
                  <a:pt x="60553" y="2550154"/>
                  <a:pt x="52433" y="2550154"/>
                  <a:pt x="44313" y="2550154"/>
                </a:cubicBezTo>
                <a:close/>
              </a:path>
            </a:pathLst>
          </a:custGeom>
          <a:solidFill>
            <a:schemeClr val="accent2"/>
          </a:solidFill>
          <a:ln w="27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CD1A09-51A0-4BEC-BED8-C895848A20B3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264503-E9AB-4BB6-8A5C-13ADF2158B78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A9BC65-DDF7-40E4-9380-23120787E2B4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471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95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7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869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86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78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B90BA5AE-2490-419A-9546-402D02F0F4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7F9885DB-8EEC-4DEC-B04E-A35EA931C0F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F8820DFE-35B9-44E0-883B-A21DCD7C750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03E213-D4DF-4EF0-9F61-659F284976AB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3FE02D-42B7-4C9D-8A1E-1D89D526B2CE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D5CB49-7A8E-4E79-8B3F-4B08186A005B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D770D03-D2D1-48C9-8D60-8B6B995F4025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val="26330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막힌 원호 14">
            <a:extLst>
              <a:ext uri="{FF2B5EF4-FFF2-40B4-BE49-F238E27FC236}">
                <a16:creationId xmlns:a16="http://schemas.microsoft.com/office/drawing/2014/main" id="{8BBD93FA-C902-44BC-A5BA-59A5998BE45C}"/>
              </a:ext>
            </a:extLst>
          </p:cNvPr>
          <p:cNvSpPr/>
          <p:nvPr userDrawn="1"/>
        </p:nvSpPr>
        <p:spPr>
          <a:xfrm>
            <a:off x="4093892" y="173626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1" name="Graphic 14">
            <a:extLst>
              <a:ext uri="{FF2B5EF4-FFF2-40B4-BE49-F238E27FC236}">
                <a16:creationId xmlns:a16="http://schemas.microsoft.com/office/drawing/2014/main" id="{2E342667-10AA-49D5-AE1F-137CD2CCB9D7}"/>
              </a:ext>
            </a:extLst>
          </p:cNvPr>
          <p:cNvGrpSpPr/>
          <p:nvPr userDrawn="1"/>
        </p:nvGrpSpPr>
        <p:grpSpPr>
          <a:xfrm>
            <a:off x="580088" y="2156930"/>
            <a:ext cx="4675576" cy="3677420"/>
            <a:chOff x="2444748" y="555045"/>
            <a:chExt cx="7282048" cy="57274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9C1B7D-C3CE-418C-9D63-709049FC27E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6DD3A80-9D01-4A09-9582-D2AE8F633F6D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DD594B-BBD5-43B3-A91A-753123B90D5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2315B81-0243-4AF0-8FD9-D9F2016F5FC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EB18CD-553D-4A06-9CD9-FE5BB3A03B8A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1E64BB-2DFD-43AE-BCB2-02903F91BAE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CC7839-251D-4AC4-90DF-2C24A60C3AA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FF6E2B2-9E41-4BAB-8E49-E2A69BA3BB62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그림 개체 틀 2">
            <a:extLst>
              <a:ext uri="{FF2B5EF4-FFF2-40B4-BE49-F238E27FC236}">
                <a16:creationId xmlns:a16="http://schemas.microsoft.com/office/drawing/2014/main" id="{373EB29B-D8B2-4E67-86D0-A7E8DEE9DF5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45720" y="2311004"/>
            <a:ext cx="4398848" cy="255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A0E8F74-C84A-4E87-A4DB-96386B2C25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12A43D-C1F5-4390-B49E-5FBD8861E8A1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B431CBC-18C0-4B51-88D8-2EF236882C33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4C95D7-63F7-4F73-9BB1-8F284217E91C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7E6A7A2-8B51-48FF-A13A-1C46967E3EB3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val="2669502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0" y="4873507"/>
            <a:ext cx="12197796" cy="19888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795451" y="3684257"/>
            <a:ext cx="6773112" cy="612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795452" y="151882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795452" y="224063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795452" y="2962448"/>
            <a:ext cx="7406569" cy="612000"/>
          </a:xfrm>
          <a:prstGeom prst="rect">
            <a:avLst/>
          </a:prstGeom>
          <a:solidFill>
            <a:schemeClr val="accent3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49343B5-4DD0-4DD6-A724-99AEB3EDFC59}"/>
              </a:ext>
            </a:extLst>
          </p:cNvPr>
          <p:cNvSpPr/>
          <p:nvPr userDrawn="1"/>
        </p:nvSpPr>
        <p:spPr>
          <a:xfrm>
            <a:off x="0" y="0"/>
            <a:ext cx="12197796" cy="9807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F3B43B-7073-4E43-A120-FBE88B91825E}"/>
              </a:ext>
            </a:extLst>
          </p:cNvPr>
          <p:cNvGrpSpPr/>
          <p:nvPr userDrawn="1"/>
        </p:nvGrpSpPr>
        <p:grpSpPr>
          <a:xfrm rot="20710210">
            <a:off x="1109695" y="1075144"/>
            <a:ext cx="2071428" cy="3866164"/>
            <a:chOff x="3501573" y="3178068"/>
            <a:chExt cx="1340594" cy="273784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766DCF-CEDA-4148-9ED8-63AD0D175F5E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94AC86-1F61-4CED-9F46-86044C8B32AB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0993C5E-970E-425C-B3DE-3580413D1A94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C34B241-B501-4B4B-B60A-AE52D305F208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8960144-090F-4E0C-A9A5-89928384970D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22C6B25-1FCA-4745-BFEC-9C0EE83C3F05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03E70E-D4FE-4D5D-8CE0-BE0AD83D4203}"/>
                </a:ext>
              </a:extLst>
            </p:cNvPr>
            <p:cNvGrpSpPr/>
            <p:nvPr/>
          </p:nvGrpSpPr>
          <p:grpSpPr>
            <a:xfrm>
              <a:off x="4088507" y="5635852"/>
              <a:ext cx="157979" cy="173080"/>
              <a:chOff x="6768665" y="6038214"/>
              <a:chExt cx="135058" cy="14796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94AC636-8107-4CB1-BD6C-048A2637CA3D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3505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5457620-B831-4131-BE27-15D2E4FB8878}"/>
                  </a:ext>
                </a:extLst>
              </p:cNvPr>
              <p:cNvSpPr/>
              <p:nvPr/>
            </p:nvSpPr>
            <p:spPr>
              <a:xfrm>
                <a:off x="6802089" y="6071635"/>
                <a:ext cx="74098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769613-862A-485D-9048-660DAA9EDAC6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5E2D9E1-0DA2-4D4F-8D1D-6BC3C7054F57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A76F852-5F33-480B-B189-08648C28C777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256481" y="1623381"/>
            <a:ext cx="1833837" cy="279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7343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65C28F1-592D-4143-ABAD-910376B19CFF}"/>
              </a:ext>
            </a:extLst>
          </p:cNvPr>
          <p:cNvSpPr/>
          <p:nvPr userDrawn="1"/>
        </p:nvSpPr>
        <p:spPr>
          <a:xfrm>
            <a:off x="6643991" y="0"/>
            <a:ext cx="369813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그림 개체 틀 2">
            <a:extLst>
              <a:ext uri="{FF2B5EF4-FFF2-40B4-BE49-F238E27FC236}">
                <a16:creationId xmlns:a16="http://schemas.microsoft.com/office/drawing/2014/main" id="{3269F874-2185-4FFF-8F71-140FD1A5A0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28" y="853390"/>
            <a:ext cx="5995863" cy="31308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78" name="그림 개체 틀 2">
            <a:extLst>
              <a:ext uri="{FF2B5EF4-FFF2-40B4-BE49-F238E27FC236}">
                <a16:creationId xmlns:a16="http://schemas.microsoft.com/office/drawing/2014/main" id="{7C68091A-0EDD-450A-9532-701CA57CA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43992" y="2306935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79" name="그림 개체 틀 2">
            <a:extLst>
              <a:ext uri="{FF2B5EF4-FFF2-40B4-BE49-F238E27FC236}">
                <a16:creationId xmlns:a16="http://schemas.microsoft.com/office/drawing/2014/main" id="{8D2A51E8-6E77-4B9C-BA4A-73DA739F7C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43745" y="2306933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80" name="그림 개체 틀 2">
            <a:extLst>
              <a:ext uri="{FF2B5EF4-FFF2-40B4-BE49-F238E27FC236}">
                <a16:creationId xmlns:a16="http://schemas.microsoft.com/office/drawing/2014/main" id="{CA10DD2B-76AB-41C7-B0A3-C8147C247B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93868" y="2306933"/>
            <a:ext cx="1848255" cy="167728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731917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107E2758-DA4A-4008-80CB-93DDF97EEA84}"/>
              </a:ext>
            </a:extLst>
          </p:cNvPr>
          <p:cNvSpPr/>
          <p:nvPr userDrawn="1"/>
        </p:nvSpPr>
        <p:spPr>
          <a:xfrm>
            <a:off x="6096000" y="1134290"/>
            <a:ext cx="5529944" cy="2749733"/>
          </a:xfrm>
          <a:prstGeom prst="frame">
            <a:avLst>
              <a:gd name="adj1" fmla="val 138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5BCE13DB-8AC7-4602-9142-AE7EF8EAB5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99269" y="-1"/>
            <a:ext cx="3017520" cy="36488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76B27C-3701-4740-8C3F-DAADD15CA2A0}"/>
              </a:ext>
            </a:extLst>
          </p:cNvPr>
          <p:cNvGrpSpPr/>
          <p:nvPr userDrawn="1"/>
        </p:nvGrpSpPr>
        <p:grpSpPr>
          <a:xfrm>
            <a:off x="1381145" y="804634"/>
            <a:ext cx="3105562" cy="5470923"/>
            <a:chOff x="8361959" y="779589"/>
            <a:chExt cx="3105562" cy="54709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18A29C6-522E-4C89-A30E-BD508F8680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55824" y="1828310"/>
              <a:ext cx="2926080" cy="3383280"/>
            </a:xfrm>
            <a:prstGeom prst="roundRect">
              <a:avLst>
                <a:gd name="adj" fmla="val 1512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C6EF15-A113-46BF-A3FD-9ED0AECA0F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7786" y="1923078"/>
              <a:ext cx="2762157" cy="3193745"/>
            </a:xfrm>
            <a:prstGeom prst="roundRect">
              <a:avLst>
                <a:gd name="adj" fmla="val 1384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E1F5221F-700F-4525-A56B-E8E5A4347E50}"/>
                </a:ext>
              </a:extLst>
            </p:cNvPr>
            <p:cNvSpPr/>
            <p:nvPr/>
          </p:nvSpPr>
          <p:spPr>
            <a:xfrm rot="16200000">
              <a:off x="7824331" y="3501414"/>
              <a:ext cx="1178352" cy="10309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62C8DEB2-6EC5-4889-9FF8-8E451FCEFB1F}"/>
                </a:ext>
              </a:extLst>
            </p:cNvPr>
            <p:cNvSpPr/>
            <p:nvPr/>
          </p:nvSpPr>
          <p:spPr>
            <a:xfrm rot="5400000">
              <a:off x="11202840" y="2822478"/>
              <a:ext cx="438011" cy="913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17A474DB-2ED4-42C3-B7AF-4FE964E3B4E6}"/>
                </a:ext>
              </a:extLst>
            </p:cNvPr>
            <p:cNvSpPr/>
            <p:nvPr/>
          </p:nvSpPr>
          <p:spPr>
            <a:xfrm rot="5400000">
              <a:off x="11095797" y="3520197"/>
              <a:ext cx="630643" cy="698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70C4-C890-48D0-AFCE-F4F6448CA2D4}"/>
                </a:ext>
              </a:extLst>
            </p:cNvPr>
            <p:cNvSpPr/>
            <p:nvPr/>
          </p:nvSpPr>
          <p:spPr>
            <a:xfrm>
              <a:off x="8746076" y="779589"/>
              <a:ext cx="2318640" cy="1088185"/>
            </a:xfrm>
            <a:custGeom>
              <a:avLst/>
              <a:gdLst>
                <a:gd name="connsiteX0" fmla="*/ 1136898 w 2318640"/>
                <a:gd name="connsiteY0" fmla="*/ 0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197897 w 2318640"/>
                <a:gd name="connsiteY3" fmla="*/ 357 h 1088411"/>
                <a:gd name="connsiteX4" fmla="*/ 1197897 w 2318640"/>
                <a:gd name="connsiteY4" fmla="*/ 614 h 1088411"/>
                <a:gd name="connsiteX5" fmla="*/ 1460537 w 2318640"/>
                <a:gd name="connsiteY5" fmla="*/ 3260 h 1088411"/>
                <a:gd name="connsiteX6" fmla="*/ 1812913 w 2318640"/>
                <a:gd name="connsiteY6" fmla="*/ 31875 h 1088411"/>
                <a:gd name="connsiteX7" fmla="*/ 2061087 w 2318640"/>
                <a:gd name="connsiteY7" fmla="*/ 277475 h 1088411"/>
                <a:gd name="connsiteX8" fmla="*/ 2318640 w 2318640"/>
                <a:gd name="connsiteY8" fmla="*/ 1088411 h 1088411"/>
                <a:gd name="connsiteX9" fmla="*/ 2043057 w 2318640"/>
                <a:gd name="connsiteY9" fmla="*/ 1053860 h 1088411"/>
                <a:gd name="connsiteX10" fmla="*/ 1197897 w 2318640"/>
                <a:gd name="connsiteY10" fmla="*/ 1053860 h 1088411"/>
                <a:gd name="connsiteX11" fmla="*/ 1120743 w 2318640"/>
                <a:gd name="connsiteY11" fmla="*/ 1053860 h 1088411"/>
                <a:gd name="connsiteX12" fmla="*/ 275583 w 2318640"/>
                <a:gd name="connsiteY12" fmla="*/ 1053860 h 1088411"/>
                <a:gd name="connsiteX13" fmla="*/ 0 w 2318640"/>
                <a:gd name="connsiteY13" fmla="*/ 1088411 h 1088411"/>
                <a:gd name="connsiteX14" fmla="*/ 257553 w 2318640"/>
                <a:gd name="connsiteY14" fmla="*/ 277475 h 1088411"/>
                <a:gd name="connsiteX15" fmla="*/ 505727 w 2318640"/>
                <a:gd name="connsiteY15" fmla="*/ 31875 h 1088411"/>
                <a:gd name="connsiteX16" fmla="*/ 858103 w 2318640"/>
                <a:gd name="connsiteY16" fmla="*/ 3260 h 1088411"/>
                <a:gd name="connsiteX17" fmla="*/ 1120743 w 2318640"/>
                <a:gd name="connsiteY17" fmla="*/ 614 h 1088411"/>
                <a:gd name="connsiteX18" fmla="*/ 1120743 w 2318640"/>
                <a:gd name="connsiteY18" fmla="*/ 357 h 1088411"/>
                <a:gd name="connsiteX0" fmla="*/ 1120743 w 2318640"/>
                <a:gd name="connsiteY0" fmla="*/ 357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197897 w 2318640"/>
                <a:gd name="connsiteY3" fmla="*/ 357 h 1088411"/>
                <a:gd name="connsiteX4" fmla="*/ 1197897 w 2318640"/>
                <a:gd name="connsiteY4" fmla="*/ 614 h 1088411"/>
                <a:gd name="connsiteX5" fmla="*/ 1460537 w 2318640"/>
                <a:gd name="connsiteY5" fmla="*/ 3260 h 1088411"/>
                <a:gd name="connsiteX6" fmla="*/ 1812913 w 2318640"/>
                <a:gd name="connsiteY6" fmla="*/ 31875 h 1088411"/>
                <a:gd name="connsiteX7" fmla="*/ 2061087 w 2318640"/>
                <a:gd name="connsiteY7" fmla="*/ 277475 h 1088411"/>
                <a:gd name="connsiteX8" fmla="*/ 2318640 w 2318640"/>
                <a:gd name="connsiteY8" fmla="*/ 1088411 h 1088411"/>
                <a:gd name="connsiteX9" fmla="*/ 2043057 w 2318640"/>
                <a:gd name="connsiteY9" fmla="*/ 1053860 h 1088411"/>
                <a:gd name="connsiteX10" fmla="*/ 1197897 w 2318640"/>
                <a:gd name="connsiteY10" fmla="*/ 1053860 h 1088411"/>
                <a:gd name="connsiteX11" fmla="*/ 1120743 w 2318640"/>
                <a:gd name="connsiteY11" fmla="*/ 1053860 h 1088411"/>
                <a:gd name="connsiteX12" fmla="*/ 275583 w 2318640"/>
                <a:gd name="connsiteY12" fmla="*/ 1053860 h 1088411"/>
                <a:gd name="connsiteX13" fmla="*/ 0 w 2318640"/>
                <a:gd name="connsiteY13" fmla="*/ 1088411 h 1088411"/>
                <a:gd name="connsiteX14" fmla="*/ 257553 w 2318640"/>
                <a:gd name="connsiteY14" fmla="*/ 277475 h 1088411"/>
                <a:gd name="connsiteX15" fmla="*/ 505727 w 2318640"/>
                <a:gd name="connsiteY15" fmla="*/ 31875 h 1088411"/>
                <a:gd name="connsiteX16" fmla="*/ 858103 w 2318640"/>
                <a:gd name="connsiteY16" fmla="*/ 3260 h 1088411"/>
                <a:gd name="connsiteX17" fmla="*/ 1120743 w 2318640"/>
                <a:gd name="connsiteY17" fmla="*/ 614 h 1088411"/>
                <a:gd name="connsiteX18" fmla="*/ 1120743 w 2318640"/>
                <a:gd name="connsiteY18" fmla="*/ 357 h 1088411"/>
                <a:gd name="connsiteX0" fmla="*/ 1120743 w 2318640"/>
                <a:gd name="connsiteY0" fmla="*/ 614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197897 w 2318640"/>
                <a:gd name="connsiteY3" fmla="*/ 357 h 1088411"/>
                <a:gd name="connsiteX4" fmla="*/ 1197897 w 2318640"/>
                <a:gd name="connsiteY4" fmla="*/ 614 h 1088411"/>
                <a:gd name="connsiteX5" fmla="*/ 1460537 w 2318640"/>
                <a:gd name="connsiteY5" fmla="*/ 3260 h 1088411"/>
                <a:gd name="connsiteX6" fmla="*/ 1812913 w 2318640"/>
                <a:gd name="connsiteY6" fmla="*/ 31875 h 1088411"/>
                <a:gd name="connsiteX7" fmla="*/ 2061087 w 2318640"/>
                <a:gd name="connsiteY7" fmla="*/ 277475 h 1088411"/>
                <a:gd name="connsiteX8" fmla="*/ 2318640 w 2318640"/>
                <a:gd name="connsiteY8" fmla="*/ 1088411 h 1088411"/>
                <a:gd name="connsiteX9" fmla="*/ 2043057 w 2318640"/>
                <a:gd name="connsiteY9" fmla="*/ 1053860 h 1088411"/>
                <a:gd name="connsiteX10" fmla="*/ 1197897 w 2318640"/>
                <a:gd name="connsiteY10" fmla="*/ 1053860 h 1088411"/>
                <a:gd name="connsiteX11" fmla="*/ 1120743 w 2318640"/>
                <a:gd name="connsiteY11" fmla="*/ 1053860 h 1088411"/>
                <a:gd name="connsiteX12" fmla="*/ 275583 w 2318640"/>
                <a:gd name="connsiteY12" fmla="*/ 1053860 h 1088411"/>
                <a:gd name="connsiteX13" fmla="*/ 0 w 2318640"/>
                <a:gd name="connsiteY13" fmla="*/ 1088411 h 1088411"/>
                <a:gd name="connsiteX14" fmla="*/ 257553 w 2318640"/>
                <a:gd name="connsiteY14" fmla="*/ 277475 h 1088411"/>
                <a:gd name="connsiteX15" fmla="*/ 505727 w 2318640"/>
                <a:gd name="connsiteY15" fmla="*/ 31875 h 1088411"/>
                <a:gd name="connsiteX16" fmla="*/ 858103 w 2318640"/>
                <a:gd name="connsiteY16" fmla="*/ 3260 h 1088411"/>
                <a:gd name="connsiteX17" fmla="*/ 1120743 w 2318640"/>
                <a:gd name="connsiteY17" fmla="*/ 614 h 1088411"/>
                <a:gd name="connsiteX0" fmla="*/ 1120743 w 2318640"/>
                <a:gd name="connsiteY0" fmla="*/ 614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197897 w 2318640"/>
                <a:gd name="connsiteY3" fmla="*/ 357 h 1088411"/>
                <a:gd name="connsiteX4" fmla="*/ 1460537 w 2318640"/>
                <a:gd name="connsiteY4" fmla="*/ 3260 h 1088411"/>
                <a:gd name="connsiteX5" fmla="*/ 1812913 w 2318640"/>
                <a:gd name="connsiteY5" fmla="*/ 31875 h 1088411"/>
                <a:gd name="connsiteX6" fmla="*/ 2061087 w 2318640"/>
                <a:gd name="connsiteY6" fmla="*/ 277475 h 1088411"/>
                <a:gd name="connsiteX7" fmla="*/ 2318640 w 2318640"/>
                <a:gd name="connsiteY7" fmla="*/ 1088411 h 1088411"/>
                <a:gd name="connsiteX8" fmla="*/ 2043057 w 2318640"/>
                <a:gd name="connsiteY8" fmla="*/ 1053860 h 1088411"/>
                <a:gd name="connsiteX9" fmla="*/ 1197897 w 2318640"/>
                <a:gd name="connsiteY9" fmla="*/ 1053860 h 1088411"/>
                <a:gd name="connsiteX10" fmla="*/ 1120743 w 2318640"/>
                <a:gd name="connsiteY10" fmla="*/ 1053860 h 1088411"/>
                <a:gd name="connsiteX11" fmla="*/ 275583 w 2318640"/>
                <a:gd name="connsiteY11" fmla="*/ 1053860 h 1088411"/>
                <a:gd name="connsiteX12" fmla="*/ 0 w 2318640"/>
                <a:gd name="connsiteY12" fmla="*/ 1088411 h 1088411"/>
                <a:gd name="connsiteX13" fmla="*/ 257553 w 2318640"/>
                <a:gd name="connsiteY13" fmla="*/ 277475 h 1088411"/>
                <a:gd name="connsiteX14" fmla="*/ 505727 w 2318640"/>
                <a:gd name="connsiteY14" fmla="*/ 31875 h 1088411"/>
                <a:gd name="connsiteX15" fmla="*/ 858103 w 2318640"/>
                <a:gd name="connsiteY15" fmla="*/ 3260 h 1088411"/>
                <a:gd name="connsiteX16" fmla="*/ 1120743 w 2318640"/>
                <a:gd name="connsiteY16" fmla="*/ 614 h 1088411"/>
                <a:gd name="connsiteX0" fmla="*/ 1120743 w 2318640"/>
                <a:gd name="connsiteY0" fmla="*/ 614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460537 w 2318640"/>
                <a:gd name="connsiteY3" fmla="*/ 3260 h 1088411"/>
                <a:gd name="connsiteX4" fmla="*/ 1812913 w 2318640"/>
                <a:gd name="connsiteY4" fmla="*/ 31875 h 1088411"/>
                <a:gd name="connsiteX5" fmla="*/ 2061087 w 2318640"/>
                <a:gd name="connsiteY5" fmla="*/ 277475 h 1088411"/>
                <a:gd name="connsiteX6" fmla="*/ 2318640 w 2318640"/>
                <a:gd name="connsiteY6" fmla="*/ 1088411 h 1088411"/>
                <a:gd name="connsiteX7" fmla="*/ 2043057 w 2318640"/>
                <a:gd name="connsiteY7" fmla="*/ 1053860 h 1088411"/>
                <a:gd name="connsiteX8" fmla="*/ 1197897 w 2318640"/>
                <a:gd name="connsiteY8" fmla="*/ 1053860 h 1088411"/>
                <a:gd name="connsiteX9" fmla="*/ 1120743 w 2318640"/>
                <a:gd name="connsiteY9" fmla="*/ 1053860 h 1088411"/>
                <a:gd name="connsiteX10" fmla="*/ 275583 w 2318640"/>
                <a:gd name="connsiteY10" fmla="*/ 1053860 h 1088411"/>
                <a:gd name="connsiteX11" fmla="*/ 0 w 2318640"/>
                <a:gd name="connsiteY11" fmla="*/ 1088411 h 1088411"/>
                <a:gd name="connsiteX12" fmla="*/ 257553 w 2318640"/>
                <a:gd name="connsiteY12" fmla="*/ 277475 h 1088411"/>
                <a:gd name="connsiteX13" fmla="*/ 505727 w 2318640"/>
                <a:gd name="connsiteY13" fmla="*/ 31875 h 1088411"/>
                <a:gd name="connsiteX14" fmla="*/ 858103 w 2318640"/>
                <a:gd name="connsiteY14" fmla="*/ 3260 h 1088411"/>
                <a:gd name="connsiteX15" fmla="*/ 1120743 w 2318640"/>
                <a:gd name="connsiteY15" fmla="*/ 614 h 1088411"/>
                <a:gd name="connsiteX0" fmla="*/ 1120743 w 2318640"/>
                <a:gd name="connsiteY0" fmla="*/ 388 h 1088185"/>
                <a:gd name="connsiteX1" fmla="*/ 1159320 w 2318640"/>
                <a:gd name="connsiteY1" fmla="*/ 0 h 1088185"/>
                <a:gd name="connsiteX2" fmla="*/ 1460537 w 2318640"/>
                <a:gd name="connsiteY2" fmla="*/ 3034 h 1088185"/>
                <a:gd name="connsiteX3" fmla="*/ 1812913 w 2318640"/>
                <a:gd name="connsiteY3" fmla="*/ 31649 h 1088185"/>
                <a:gd name="connsiteX4" fmla="*/ 2061087 w 2318640"/>
                <a:gd name="connsiteY4" fmla="*/ 277249 h 1088185"/>
                <a:gd name="connsiteX5" fmla="*/ 2318640 w 2318640"/>
                <a:gd name="connsiteY5" fmla="*/ 1088185 h 1088185"/>
                <a:gd name="connsiteX6" fmla="*/ 2043057 w 2318640"/>
                <a:gd name="connsiteY6" fmla="*/ 1053634 h 1088185"/>
                <a:gd name="connsiteX7" fmla="*/ 1197897 w 2318640"/>
                <a:gd name="connsiteY7" fmla="*/ 1053634 h 1088185"/>
                <a:gd name="connsiteX8" fmla="*/ 1120743 w 2318640"/>
                <a:gd name="connsiteY8" fmla="*/ 1053634 h 1088185"/>
                <a:gd name="connsiteX9" fmla="*/ 275583 w 2318640"/>
                <a:gd name="connsiteY9" fmla="*/ 1053634 h 1088185"/>
                <a:gd name="connsiteX10" fmla="*/ 0 w 2318640"/>
                <a:gd name="connsiteY10" fmla="*/ 1088185 h 1088185"/>
                <a:gd name="connsiteX11" fmla="*/ 257553 w 2318640"/>
                <a:gd name="connsiteY11" fmla="*/ 277249 h 1088185"/>
                <a:gd name="connsiteX12" fmla="*/ 505727 w 2318640"/>
                <a:gd name="connsiteY12" fmla="*/ 31649 h 1088185"/>
                <a:gd name="connsiteX13" fmla="*/ 858103 w 2318640"/>
                <a:gd name="connsiteY13" fmla="*/ 3034 h 1088185"/>
                <a:gd name="connsiteX14" fmla="*/ 1120743 w 2318640"/>
                <a:gd name="connsiteY14" fmla="*/ 388 h 1088185"/>
                <a:gd name="connsiteX0" fmla="*/ 858103 w 2318640"/>
                <a:gd name="connsiteY0" fmla="*/ 3034 h 1088185"/>
                <a:gd name="connsiteX1" fmla="*/ 1159320 w 2318640"/>
                <a:gd name="connsiteY1" fmla="*/ 0 h 1088185"/>
                <a:gd name="connsiteX2" fmla="*/ 1460537 w 2318640"/>
                <a:gd name="connsiteY2" fmla="*/ 3034 h 1088185"/>
                <a:gd name="connsiteX3" fmla="*/ 1812913 w 2318640"/>
                <a:gd name="connsiteY3" fmla="*/ 31649 h 1088185"/>
                <a:gd name="connsiteX4" fmla="*/ 2061087 w 2318640"/>
                <a:gd name="connsiteY4" fmla="*/ 277249 h 1088185"/>
                <a:gd name="connsiteX5" fmla="*/ 2318640 w 2318640"/>
                <a:gd name="connsiteY5" fmla="*/ 1088185 h 1088185"/>
                <a:gd name="connsiteX6" fmla="*/ 2043057 w 2318640"/>
                <a:gd name="connsiteY6" fmla="*/ 1053634 h 1088185"/>
                <a:gd name="connsiteX7" fmla="*/ 1197897 w 2318640"/>
                <a:gd name="connsiteY7" fmla="*/ 1053634 h 1088185"/>
                <a:gd name="connsiteX8" fmla="*/ 1120743 w 2318640"/>
                <a:gd name="connsiteY8" fmla="*/ 1053634 h 1088185"/>
                <a:gd name="connsiteX9" fmla="*/ 275583 w 2318640"/>
                <a:gd name="connsiteY9" fmla="*/ 1053634 h 1088185"/>
                <a:gd name="connsiteX10" fmla="*/ 0 w 2318640"/>
                <a:gd name="connsiteY10" fmla="*/ 1088185 h 1088185"/>
                <a:gd name="connsiteX11" fmla="*/ 257553 w 2318640"/>
                <a:gd name="connsiteY11" fmla="*/ 277249 h 1088185"/>
                <a:gd name="connsiteX12" fmla="*/ 505727 w 2318640"/>
                <a:gd name="connsiteY12" fmla="*/ 31649 h 1088185"/>
                <a:gd name="connsiteX13" fmla="*/ 858103 w 2318640"/>
                <a:gd name="connsiteY13" fmla="*/ 3034 h 1088185"/>
                <a:gd name="connsiteX0" fmla="*/ 858103 w 2318640"/>
                <a:gd name="connsiteY0" fmla="*/ 3034 h 1088185"/>
                <a:gd name="connsiteX1" fmla="*/ 1159320 w 2318640"/>
                <a:gd name="connsiteY1" fmla="*/ 0 h 1088185"/>
                <a:gd name="connsiteX2" fmla="*/ 1460537 w 2318640"/>
                <a:gd name="connsiteY2" fmla="*/ 3034 h 1088185"/>
                <a:gd name="connsiteX3" fmla="*/ 1812913 w 2318640"/>
                <a:gd name="connsiteY3" fmla="*/ 31649 h 1088185"/>
                <a:gd name="connsiteX4" fmla="*/ 2061087 w 2318640"/>
                <a:gd name="connsiteY4" fmla="*/ 277249 h 1088185"/>
                <a:gd name="connsiteX5" fmla="*/ 2318640 w 2318640"/>
                <a:gd name="connsiteY5" fmla="*/ 1088185 h 1088185"/>
                <a:gd name="connsiteX6" fmla="*/ 2043057 w 2318640"/>
                <a:gd name="connsiteY6" fmla="*/ 1053634 h 1088185"/>
                <a:gd name="connsiteX7" fmla="*/ 1197897 w 2318640"/>
                <a:gd name="connsiteY7" fmla="*/ 1053634 h 1088185"/>
                <a:gd name="connsiteX8" fmla="*/ 1120743 w 2318640"/>
                <a:gd name="connsiteY8" fmla="*/ 1053634 h 1088185"/>
                <a:gd name="connsiteX9" fmla="*/ 275583 w 2318640"/>
                <a:gd name="connsiteY9" fmla="*/ 1053634 h 1088185"/>
                <a:gd name="connsiteX10" fmla="*/ 0 w 2318640"/>
                <a:gd name="connsiteY10" fmla="*/ 1088185 h 1088185"/>
                <a:gd name="connsiteX11" fmla="*/ 257553 w 2318640"/>
                <a:gd name="connsiteY11" fmla="*/ 277249 h 1088185"/>
                <a:gd name="connsiteX12" fmla="*/ 505727 w 2318640"/>
                <a:gd name="connsiteY12" fmla="*/ 31649 h 1088185"/>
                <a:gd name="connsiteX13" fmla="*/ 858103 w 2318640"/>
                <a:gd name="connsiteY13" fmla="*/ 3034 h 108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8640" h="1088185">
                  <a:moveTo>
                    <a:pt x="858103" y="3034"/>
                  </a:moveTo>
                  <a:lnTo>
                    <a:pt x="1159320" y="0"/>
                  </a:lnTo>
                  <a:lnTo>
                    <a:pt x="1460537" y="3034"/>
                  </a:lnTo>
                  <a:cubicBezTo>
                    <a:pt x="1572280" y="7501"/>
                    <a:pt x="1688813" y="16195"/>
                    <a:pt x="1812913" y="31649"/>
                  </a:cubicBezTo>
                  <a:cubicBezTo>
                    <a:pt x="2006913" y="54831"/>
                    <a:pt x="2061087" y="137340"/>
                    <a:pt x="2061087" y="277249"/>
                  </a:cubicBezTo>
                  <a:cubicBezTo>
                    <a:pt x="2073966" y="780742"/>
                    <a:pt x="2179548" y="875755"/>
                    <a:pt x="2318640" y="1088185"/>
                  </a:cubicBezTo>
                  <a:cubicBezTo>
                    <a:pt x="2226779" y="1076668"/>
                    <a:pt x="2140070" y="1054848"/>
                    <a:pt x="2043057" y="1053634"/>
                  </a:cubicBezTo>
                  <a:lnTo>
                    <a:pt x="1197897" y="1053634"/>
                  </a:lnTo>
                  <a:lnTo>
                    <a:pt x="1120743" y="1053634"/>
                  </a:lnTo>
                  <a:lnTo>
                    <a:pt x="275583" y="1053634"/>
                  </a:lnTo>
                  <a:cubicBezTo>
                    <a:pt x="178570" y="1054848"/>
                    <a:pt x="91861" y="1076668"/>
                    <a:pt x="0" y="1088185"/>
                  </a:cubicBezTo>
                  <a:cubicBezTo>
                    <a:pt x="139092" y="875755"/>
                    <a:pt x="244674" y="780742"/>
                    <a:pt x="257553" y="277249"/>
                  </a:cubicBezTo>
                  <a:cubicBezTo>
                    <a:pt x="257553" y="137340"/>
                    <a:pt x="311727" y="54831"/>
                    <a:pt x="505727" y="31649"/>
                  </a:cubicBezTo>
                  <a:cubicBezTo>
                    <a:pt x="629827" y="16195"/>
                    <a:pt x="746360" y="7501"/>
                    <a:pt x="858103" y="3034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E4AA534-3009-4532-A186-F8EE80C124ED}"/>
                </a:ext>
              </a:extLst>
            </p:cNvPr>
            <p:cNvSpPr/>
            <p:nvPr/>
          </p:nvSpPr>
          <p:spPr>
            <a:xfrm rot="10800000">
              <a:off x="8801171" y="5162327"/>
              <a:ext cx="2318640" cy="1088185"/>
            </a:xfrm>
            <a:custGeom>
              <a:avLst/>
              <a:gdLst>
                <a:gd name="connsiteX0" fmla="*/ 1136898 w 2318640"/>
                <a:gd name="connsiteY0" fmla="*/ 0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197897 w 2318640"/>
                <a:gd name="connsiteY3" fmla="*/ 357 h 1088411"/>
                <a:gd name="connsiteX4" fmla="*/ 1197897 w 2318640"/>
                <a:gd name="connsiteY4" fmla="*/ 614 h 1088411"/>
                <a:gd name="connsiteX5" fmla="*/ 1460537 w 2318640"/>
                <a:gd name="connsiteY5" fmla="*/ 3260 h 1088411"/>
                <a:gd name="connsiteX6" fmla="*/ 1812913 w 2318640"/>
                <a:gd name="connsiteY6" fmla="*/ 31875 h 1088411"/>
                <a:gd name="connsiteX7" fmla="*/ 2061087 w 2318640"/>
                <a:gd name="connsiteY7" fmla="*/ 277475 h 1088411"/>
                <a:gd name="connsiteX8" fmla="*/ 2318640 w 2318640"/>
                <a:gd name="connsiteY8" fmla="*/ 1088411 h 1088411"/>
                <a:gd name="connsiteX9" fmla="*/ 2043057 w 2318640"/>
                <a:gd name="connsiteY9" fmla="*/ 1053860 h 1088411"/>
                <a:gd name="connsiteX10" fmla="*/ 1197897 w 2318640"/>
                <a:gd name="connsiteY10" fmla="*/ 1053860 h 1088411"/>
                <a:gd name="connsiteX11" fmla="*/ 1120743 w 2318640"/>
                <a:gd name="connsiteY11" fmla="*/ 1053860 h 1088411"/>
                <a:gd name="connsiteX12" fmla="*/ 275583 w 2318640"/>
                <a:gd name="connsiteY12" fmla="*/ 1053860 h 1088411"/>
                <a:gd name="connsiteX13" fmla="*/ 0 w 2318640"/>
                <a:gd name="connsiteY13" fmla="*/ 1088411 h 1088411"/>
                <a:gd name="connsiteX14" fmla="*/ 257553 w 2318640"/>
                <a:gd name="connsiteY14" fmla="*/ 277475 h 1088411"/>
                <a:gd name="connsiteX15" fmla="*/ 505727 w 2318640"/>
                <a:gd name="connsiteY15" fmla="*/ 31875 h 1088411"/>
                <a:gd name="connsiteX16" fmla="*/ 858103 w 2318640"/>
                <a:gd name="connsiteY16" fmla="*/ 3260 h 1088411"/>
                <a:gd name="connsiteX17" fmla="*/ 1120743 w 2318640"/>
                <a:gd name="connsiteY17" fmla="*/ 614 h 1088411"/>
                <a:gd name="connsiteX18" fmla="*/ 1120743 w 2318640"/>
                <a:gd name="connsiteY18" fmla="*/ 357 h 1088411"/>
                <a:gd name="connsiteX0" fmla="*/ 1120743 w 2318640"/>
                <a:gd name="connsiteY0" fmla="*/ 357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197897 w 2318640"/>
                <a:gd name="connsiteY3" fmla="*/ 357 h 1088411"/>
                <a:gd name="connsiteX4" fmla="*/ 1197897 w 2318640"/>
                <a:gd name="connsiteY4" fmla="*/ 614 h 1088411"/>
                <a:gd name="connsiteX5" fmla="*/ 1460537 w 2318640"/>
                <a:gd name="connsiteY5" fmla="*/ 3260 h 1088411"/>
                <a:gd name="connsiteX6" fmla="*/ 1812913 w 2318640"/>
                <a:gd name="connsiteY6" fmla="*/ 31875 h 1088411"/>
                <a:gd name="connsiteX7" fmla="*/ 2061087 w 2318640"/>
                <a:gd name="connsiteY7" fmla="*/ 277475 h 1088411"/>
                <a:gd name="connsiteX8" fmla="*/ 2318640 w 2318640"/>
                <a:gd name="connsiteY8" fmla="*/ 1088411 h 1088411"/>
                <a:gd name="connsiteX9" fmla="*/ 2043057 w 2318640"/>
                <a:gd name="connsiteY9" fmla="*/ 1053860 h 1088411"/>
                <a:gd name="connsiteX10" fmla="*/ 1197897 w 2318640"/>
                <a:gd name="connsiteY10" fmla="*/ 1053860 h 1088411"/>
                <a:gd name="connsiteX11" fmla="*/ 1120743 w 2318640"/>
                <a:gd name="connsiteY11" fmla="*/ 1053860 h 1088411"/>
                <a:gd name="connsiteX12" fmla="*/ 275583 w 2318640"/>
                <a:gd name="connsiteY12" fmla="*/ 1053860 h 1088411"/>
                <a:gd name="connsiteX13" fmla="*/ 0 w 2318640"/>
                <a:gd name="connsiteY13" fmla="*/ 1088411 h 1088411"/>
                <a:gd name="connsiteX14" fmla="*/ 257553 w 2318640"/>
                <a:gd name="connsiteY14" fmla="*/ 277475 h 1088411"/>
                <a:gd name="connsiteX15" fmla="*/ 505727 w 2318640"/>
                <a:gd name="connsiteY15" fmla="*/ 31875 h 1088411"/>
                <a:gd name="connsiteX16" fmla="*/ 858103 w 2318640"/>
                <a:gd name="connsiteY16" fmla="*/ 3260 h 1088411"/>
                <a:gd name="connsiteX17" fmla="*/ 1120743 w 2318640"/>
                <a:gd name="connsiteY17" fmla="*/ 614 h 1088411"/>
                <a:gd name="connsiteX18" fmla="*/ 1120743 w 2318640"/>
                <a:gd name="connsiteY18" fmla="*/ 357 h 1088411"/>
                <a:gd name="connsiteX0" fmla="*/ 1120743 w 2318640"/>
                <a:gd name="connsiteY0" fmla="*/ 614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197897 w 2318640"/>
                <a:gd name="connsiteY3" fmla="*/ 357 h 1088411"/>
                <a:gd name="connsiteX4" fmla="*/ 1197897 w 2318640"/>
                <a:gd name="connsiteY4" fmla="*/ 614 h 1088411"/>
                <a:gd name="connsiteX5" fmla="*/ 1460537 w 2318640"/>
                <a:gd name="connsiteY5" fmla="*/ 3260 h 1088411"/>
                <a:gd name="connsiteX6" fmla="*/ 1812913 w 2318640"/>
                <a:gd name="connsiteY6" fmla="*/ 31875 h 1088411"/>
                <a:gd name="connsiteX7" fmla="*/ 2061087 w 2318640"/>
                <a:gd name="connsiteY7" fmla="*/ 277475 h 1088411"/>
                <a:gd name="connsiteX8" fmla="*/ 2318640 w 2318640"/>
                <a:gd name="connsiteY8" fmla="*/ 1088411 h 1088411"/>
                <a:gd name="connsiteX9" fmla="*/ 2043057 w 2318640"/>
                <a:gd name="connsiteY9" fmla="*/ 1053860 h 1088411"/>
                <a:gd name="connsiteX10" fmla="*/ 1197897 w 2318640"/>
                <a:gd name="connsiteY10" fmla="*/ 1053860 h 1088411"/>
                <a:gd name="connsiteX11" fmla="*/ 1120743 w 2318640"/>
                <a:gd name="connsiteY11" fmla="*/ 1053860 h 1088411"/>
                <a:gd name="connsiteX12" fmla="*/ 275583 w 2318640"/>
                <a:gd name="connsiteY12" fmla="*/ 1053860 h 1088411"/>
                <a:gd name="connsiteX13" fmla="*/ 0 w 2318640"/>
                <a:gd name="connsiteY13" fmla="*/ 1088411 h 1088411"/>
                <a:gd name="connsiteX14" fmla="*/ 257553 w 2318640"/>
                <a:gd name="connsiteY14" fmla="*/ 277475 h 1088411"/>
                <a:gd name="connsiteX15" fmla="*/ 505727 w 2318640"/>
                <a:gd name="connsiteY15" fmla="*/ 31875 h 1088411"/>
                <a:gd name="connsiteX16" fmla="*/ 858103 w 2318640"/>
                <a:gd name="connsiteY16" fmla="*/ 3260 h 1088411"/>
                <a:gd name="connsiteX17" fmla="*/ 1120743 w 2318640"/>
                <a:gd name="connsiteY17" fmla="*/ 614 h 1088411"/>
                <a:gd name="connsiteX0" fmla="*/ 1120743 w 2318640"/>
                <a:gd name="connsiteY0" fmla="*/ 614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197897 w 2318640"/>
                <a:gd name="connsiteY3" fmla="*/ 357 h 1088411"/>
                <a:gd name="connsiteX4" fmla="*/ 1460537 w 2318640"/>
                <a:gd name="connsiteY4" fmla="*/ 3260 h 1088411"/>
                <a:gd name="connsiteX5" fmla="*/ 1812913 w 2318640"/>
                <a:gd name="connsiteY5" fmla="*/ 31875 h 1088411"/>
                <a:gd name="connsiteX6" fmla="*/ 2061087 w 2318640"/>
                <a:gd name="connsiteY6" fmla="*/ 277475 h 1088411"/>
                <a:gd name="connsiteX7" fmla="*/ 2318640 w 2318640"/>
                <a:gd name="connsiteY7" fmla="*/ 1088411 h 1088411"/>
                <a:gd name="connsiteX8" fmla="*/ 2043057 w 2318640"/>
                <a:gd name="connsiteY8" fmla="*/ 1053860 h 1088411"/>
                <a:gd name="connsiteX9" fmla="*/ 1197897 w 2318640"/>
                <a:gd name="connsiteY9" fmla="*/ 1053860 h 1088411"/>
                <a:gd name="connsiteX10" fmla="*/ 1120743 w 2318640"/>
                <a:gd name="connsiteY10" fmla="*/ 1053860 h 1088411"/>
                <a:gd name="connsiteX11" fmla="*/ 275583 w 2318640"/>
                <a:gd name="connsiteY11" fmla="*/ 1053860 h 1088411"/>
                <a:gd name="connsiteX12" fmla="*/ 0 w 2318640"/>
                <a:gd name="connsiteY12" fmla="*/ 1088411 h 1088411"/>
                <a:gd name="connsiteX13" fmla="*/ 257553 w 2318640"/>
                <a:gd name="connsiteY13" fmla="*/ 277475 h 1088411"/>
                <a:gd name="connsiteX14" fmla="*/ 505727 w 2318640"/>
                <a:gd name="connsiteY14" fmla="*/ 31875 h 1088411"/>
                <a:gd name="connsiteX15" fmla="*/ 858103 w 2318640"/>
                <a:gd name="connsiteY15" fmla="*/ 3260 h 1088411"/>
                <a:gd name="connsiteX16" fmla="*/ 1120743 w 2318640"/>
                <a:gd name="connsiteY16" fmla="*/ 614 h 1088411"/>
                <a:gd name="connsiteX0" fmla="*/ 1120743 w 2318640"/>
                <a:gd name="connsiteY0" fmla="*/ 614 h 1088411"/>
                <a:gd name="connsiteX1" fmla="*/ 1159320 w 2318640"/>
                <a:gd name="connsiteY1" fmla="*/ 226 h 1088411"/>
                <a:gd name="connsiteX2" fmla="*/ 1181742 w 2318640"/>
                <a:gd name="connsiteY2" fmla="*/ 0 h 1088411"/>
                <a:gd name="connsiteX3" fmla="*/ 1460537 w 2318640"/>
                <a:gd name="connsiteY3" fmla="*/ 3260 h 1088411"/>
                <a:gd name="connsiteX4" fmla="*/ 1812913 w 2318640"/>
                <a:gd name="connsiteY4" fmla="*/ 31875 h 1088411"/>
                <a:gd name="connsiteX5" fmla="*/ 2061087 w 2318640"/>
                <a:gd name="connsiteY5" fmla="*/ 277475 h 1088411"/>
                <a:gd name="connsiteX6" fmla="*/ 2318640 w 2318640"/>
                <a:gd name="connsiteY6" fmla="*/ 1088411 h 1088411"/>
                <a:gd name="connsiteX7" fmla="*/ 2043057 w 2318640"/>
                <a:gd name="connsiteY7" fmla="*/ 1053860 h 1088411"/>
                <a:gd name="connsiteX8" fmla="*/ 1197897 w 2318640"/>
                <a:gd name="connsiteY8" fmla="*/ 1053860 h 1088411"/>
                <a:gd name="connsiteX9" fmla="*/ 1120743 w 2318640"/>
                <a:gd name="connsiteY9" fmla="*/ 1053860 h 1088411"/>
                <a:gd name="connsiteX10" fmla="*/ 275583 w 2318640"/>
                <a:gd name="connsiteY10" fmla="*/ 1053860 h 1088411"/>
                <a:gd name="connsiteX11" fmla="*/ 0 w 2318640"/>
                <a:gd name="connsiteY11" fmla="*/ 1088411 h 1088411"/>
                <a:gd name="connsiteX12" fmla="*/ 257553 w 2318640"/>
                <a:gd name="connsiteY12" fmla="*/ 277475 h 1088411"/>
                <a:gd name="connsiteX13" fmla="*/ 505727 w 2318640"/>
                <a:gd name="connsiteY13" fmla="*/ 31875 h 1088411"/>
                <a:gd name="connsiteX14" fmla="*/ 858103 w 2318640"/>
                <a:gd name="connsiteY14" fmla="*/ 3260 h 1088411"/>
                <a:gd name="connsiteX15" fmla="*/ 1120743 w 2318640"/>
                <a:gd name="connsiteY15" fmla="*/ 614 h 1088411"/>
                <a:gd name="connsiteX0" fmla="*/ 1120743 w 2318640"/>
                <a:gd name="connsiteY0" fmla="*/ 388 h 1088185"/>
                <a:gd name="connsiteX1" fmla="*/ 1159320 w 2318640"/>
                <a:gd name="connsiteY1" fmla="*/ 0 h 1088185"/>
                <a:gd name="connsiteX2" fmla="*/ 1460537 w 2318640"/>
                <a:gd name="connsiteY2" fmla="*/ 3034 h 1088185"/>
                <a:gd name="connsiteX3" fmla="*/ 1812913 w 2318640"/>
                <a:gd name="connsiteY3" fmla="*/ 31649 h 1088185"/>
                <a:gd name="connsiteX4" fmla="*/ 2061087 w 2318640"/>
                <a:gd name="connsiteY4" fmla="*/ 277249 h 1088185"/>
                <a:gd name="connsiteX5" fmla="*/ 2318640 w 2318640"/>
                <a:gd name="connsiteY5" fmla="*/ 1088185 h 1088185"/>
                <a:gd name="connsiteX6" fmla="*/ 2043057 w 2318640"/>
                <a:gd name="connsiteY6" fmla="*/ 1053634 h 1088185"/>
                <a:gd name="connsiteX7" fmla="*/ 1197897 w 2318640"/>
                <a:gd name="connsiteY7" fmla="*/ 1053634 h 1088185"/>
                <a:gd name="connsiteX8" fmla="*/ 1120743 w 2318640"/>
                <a:gd name="connsiteY8" fmla="*/ 1053634 h 1088185"/>
                <a:gd name="connsiteX9" fmla="*/ 275583 w 2318640"/>
                <a:gd name="connsiteY9" fmla="*/ 1053634 h 1088185"/>
                <a:gd name="connsiteX10" fmla="*/ 0 w 2318640"/>
                <a:gd name="connsiteY10" fmla="*/ 1088185 h 1088185"/>
                <a:gd name="connsiteX11" fmla="*/ 257553 w 2318640"/>
                <a:gd name="connsiteY11" fmla="*/ 277249 h 1088185"/>
                <a:gd name="connsiteX12" fmla="*/ 505727 w 2318640"/>
                <a:gd name="connsiteY12" fmla="*/ 31649 h 1088185"/>
                <a:gd name="connsiteX13" fmla="*/ 858103 w 2318640"/>
                <a:gd name="connsiteY13" fmla="*/ 3034 h 1088185"/>
                <a:gd name="connsiteX14" fmla="*/ 1120743 w 2318640"/>
                <a:gd name="connsiteY14" fmla="*/ 388 h 1088185"/>
                <a:gd name="connsiteX0" fmla="*/ 858103 w 2318640"/>
                <a:gd name="connsiteY0" fmla="*/ 3034 h 1088185"/>
                <a:gd name="connsiteX1" fmla="*/ 1159320 w 2318640"/>
                <a:gd name="connsiteY1" fmla="*/ 0 h 1088185"/>
                <a:gd name="connsiteX2" fmla="*/ 1460537 w 2318640"/>
                <a:gd name="connsiteY2" fmla="*/ 3034 h 1088185"/>
                <a:gd name="connsiteX3" fmla="*/ 1812913 w 2318640"/>
                <a:gd name="connsiteY3" fmla="*/ 31649 h 1088185"/>
                <a:gd name="connsiteX4" fmla="*/ 2061087 w 2318640"/>
                <a:gd name="connsiteY4" fmla="*/ 277249 h 1088185"/>
                <a:gd name="connsiteX5" fmla="*/ 2318640 w 2318640"/>
                <a:gd name="connsiteY5" fmla="*/ 1088185 h 1088185"/>
                <a:gd name="connsiteX6" fmla="*/ 2043057 w 2318640"/>
                <a:gd name="connsiteY6" fmla="*/ 1053634 h 1088185"/>
                <a:gd name="connsiteX7" fmla="*/ 1197897 w 2318640"/>
                <a:gd name="connsiteY7" fmla="*/ 1053634 h 1088185"/>
                <a:gd name="connsiteX8" fmla="*/ 1120743 w 2318640"/>
                <a:gd name="connsiteY8" fmla="*/ 1053634 h 1088185"/>
                <a:gd name="connsiteX9" fmla="*/ 275583 w 2318640"/>
                <a:gd name="connsiteY9" fmla="*/ 1053634 h 1088185"/>
                <a:gd name="connsiteX10" fmla="*/ 0 w 2318640"/>
                <a:gd name="connsiteY10" fmla="*/ 1088185 h 1088185"/>
                <a:gd name="connsiteX11" fmla="*/ 257553 w 2318640"/>
                <a:gd name="connsiteY11" fmla="*/ 277249 h 1088185"/>
                <a:gd name="connsiteX12" fmla="*/ 505727 w 2318640"/>
                <a:gd name="connsiteY12" fmla="*/ 31649 h 1088185"/>
                <a:gd name="connsiteX13" fmla="*/ 858103 w 2318640"/>
                <a:gd name="connsiteY13" fmla="*/ 3034 h 1088185"/>
                <a:gd name="connsiteX0" fmla="*/ 858103 w 2318640"/>
                <a:gd name="connsiteY0" fmla="*/ 3034 h 1088185"/>
                <a:gd name="connsiteX1" fmla="*/ 1159320 w 2318640"/>
                <a:gd name="connsiteY1" fmla="*/ 0 h 1088185"/>
                <a:gd name="connsiteX2" fmla="*/ 1460537 w 2318640"/>
                <a:gd name="connsiteY2" fmla="*/ 3034 h 1088185"/>
                <a:gd name="connsiteX3" fmla="*/ 1812913 w 2318640"/>
                <a:gd name="connsiteY3" fmla="*/ 31649 h 1088185"/>
                <a:gd name="connsiteX4" fmla="*/ 2061087 w 2318640"/>
                <a:gd name="connsiteY4" fmla="*/ 277249 h 1088185"/>
                <a:gd name="connsiteX5" fmla="*/ 2318640 w 2318640"/>
                <a:gd name="connsiteY5" fmla="*/ 1088185 h 1088185"/>
                <a:gd name="connsiteX6" fmla="*/ 2043057 w 2318640"/>
                <a:gd name="connsiteY6" fmla="*/ 1053634 h 1088185"/>
                <a:gd name="connsiteX7" fmla="*/ 1197897 w 2318640"/>
                <a:gd name="connsiteY7" fmla="*/ 1053634 h 1088185"/>
                <a:gd name="connsiteX8" fmla="*/ 1120743 w 2318640"/>
                <a:gd name="connsiteY8" fmla="*/ 1053634 h 1088185"/>
                <a:gd name="connsiteX9" fmla="*/ 275583 w 2318640"/>
                <a:gd name="connsiteY9" fmla="*/ 1053634 h 1088185"/>
                <a:gd name="connsiteX10" fmla="*/ 0 w 2318640"/>
                <a:gd name="connsiteY10" fmla="*/ 1088185 h 1088185"/>
                <a:gd name="connsiteX11" fmla="*/ 257553 w 2318640"/>
                <a:gd name="connsiteY11" fmla="*/ 277249 h 1088185"/>
                <a:gd name="connsiteX12" fmla="*/ 505727 w 2318640"/>
                <a:gd name="connsiteY12" fmla="*/ 31649 h 1088185"/>
                <a:gd name="connsiteX13" fmla="*/ 858103 w 2318640"/>
                <a:gd name="connsiteY13" fmla="*/ 3034 h 108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8640" h="1088185">
                  <a:moveTo>
                    <a:pt x="858103" y="3034"/>
                  </a:moveTo>
                  <a:lnTo>
                    <a:pt x="1159320" y="0"/>
                  </a:lnTo>
                  <a:lnTo>
                    <a:pt x="1460537" y="3034"/>
                  </a:lnTo>
                  <a:cubicBezTo>
                    <a:pt x="1572280" y="7501"/>
                    <a:pt x="1688813" y="16195"/>
                    <a:pt x="1812913" y="31649"/>
                  </a:cubicBezTo>
                  <a:cubicBezTo>
                    <a:pt x="2006913" y="54831"/>
                    <a:pt x="2061087" y="137340"/>
                    <a:pt x="2061087" y="277249"/>
                  </a:cubicBezTo>
                  <a:cubicBezTo>
                    <a:pt x="2073966" y="780742"/>
                    <a:pt x="2179548" y="875755"/>
                    <a:pt x="2318640" y="1088185"/>
                  </a:cubicBezTo>
                  <a:cubicBezTo>
                    <a:pt x="2226779" y="1076668"/>
                    <a:pt x="2140070" y="1054848"/>
                    <a:pt x="2043057" y="1053634"/>
                  </a:cubicBezTo>
                  <a:lnTo>
                    <a:pt x="1197897" y="1053634"/>
                  </a:lnTo>
                  <a:lnTo>
                    <a:pt x="1120743" y="1053634"/>
                  </a:lnTo>
                  <a:lnTo>
                    <a:pt x="275583" y="1053634"/>
                  </a:lnTo>
                  <a:cubicBezTo>
                    <a:pt x="178570" y="1054848"/>
                    <a:pt x="91861" y="1076668"/>
                    <a:pt x="0" y="1088185"/>
                  </a:cubicBezTo>
                  <a:cubicBezTo>
                    <a:pt x="139092" y="875755"/>
                    <a:pt x="244674" y="780742"/>
                    <a:pt x="257553" y="277249"/>
                  </a:cubicBezTo>
                  <a:cubicBezTo>
                    <a:pt x="257553" y="137340"/>
                    <a:pt x="311727" y="54831"/>
                    <a:pt x="505727" y="31649"/>
                  </a:cubicBezTo>
                  <a:cubicBezTo>
                    <a:pt x="629827" y="16195"/>
                    <a:pt x="746360" y="7501"/>
                    <a:pt x="858103" y="3034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B018636-911C-490E-9E5C-B616DF52E7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43504" y="1948122"/>
            <a:ext cx="2780668" cy="3215149"/>
          </a:xfrm>
          <a:custGeom>
            <a:avLst/>
            <a:gdLst>
              <a:gd name="connsiteX0" fmla="*/ 382504 w 2762157"/>
              <a:gd name="connsiteY0" fmla="*/ 0 h 3193745"/>
              <a:gd name="connsiteX1" fmla="*/ 2379653 w 2762157"/>
              <a:gd name="connsiteY1" fmla="*/ 0 h 3193745"/>
              <a:gd name="connsiteX2" fmla="*/ 2762157 w 2762157"/>
              <a:gd name="connsiteY2" fmla="*/ 382504 h 3193745"/>
              <a:gd name="connsiteX3" fmla="*/ 2762157 w 2762157"/>
              <a:gd name="connsiteY3" fmla="*/ 2811241 h 3193745"/>
              <a:gd name="connsiteX4" fmla="*/ 2379653 w 2762157"/>
              <a:gd name="connsiteY4" fmla="*/ 3193745 h 3193745"/>
              <a:gd name="connsiteX5" fmla="*/ 382504 w 2762157"/>
              <a:gd name="connsiteY5" fmla="*/ 3193745 h 3193745"/>
              <a:gd name="connsiteX6" fmla="*/ 0 w 2762157"/>
              <a:gd name="connsiteY6" fmla="*/ 2811241 h 3193745"/>
              <a:gd name="connsiteX7" fmla="*/ 0 w 2762157"/>
              <a:gd name="connsiteY7" fmla="*/ 382504 h 3193745"/>
              <a:gd name="connsiteX8" fmla="*/ 382504 w 2762157"/>
              <a:gd name="connsiteY8" fmla="*/ 0 h 319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157" h="3193745">
                <a:moveTo>
                  <a:pt x="382504" y="0"/>
                </a:moveTo>
                <a:lnTo>
                  <a:pt x="2379653" y="0"/>
                </a:lnTo>
                <a:cubicBezTo>
                  <a:pt x="2590904" y="0"/>
                  <a:pt x="2762157" y="171253"/>
                  <a:pt x="2762157" y="382504"/>
                </a:cubicBezTo>
                <a:lnTo>
                  <a:pt x="2762157" y="2811241"/>
                </a:lnTo>
                <a:cubicBezTo>
                  <a:pt x="2762157" y="3022492"/>
                  <a:pt x="2590904" y="3193745"/>
                  <a:pt x="2379653" y="3193745"/>
                </a:cubicBezTo>
                <a:lnTo>
                  <a:pt x="382504" y="3193745"/>
                </a:lnTo>
                <a:cubicBezTo>
                  <a:pt x="171253" y="3193745"/>
                  <a:pt x="0" y="3022492"/>
                  <a:pt x="0" y="2811241"/>
                </a:cubicBezTo>
                <a:lnTo>
                  <a:pt x="0" y="382504"/>
                </a:lnTo>
                <a:cubicBezTo>
                  <a:pt x="0" y="171253"/>
                  <a:pt x="171253" y="0"/>
                  <a:pt x="382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699196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776545" y="1872070"/>
            <a:ext cx="3326678" cy="332667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88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36000" y="0"/>
            <a:ext cx="525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-1" y="2043000"/>
            <a:ext cx="5255999" cy="27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423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9884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2065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3CD10489-647D-4424-92F3-2E31185A69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7514" y="0"/>
            <a:ext cx="7964489" cy="6858000"/>
          </a:xfrm>
          <a:custGeom>
            <a:avLst/>
            <a:gdLst>
              <a:gd name="connsiteX0" fmla="*/ 7895557 w 7964489"/>
              <a:gd name="connsiteY0" fmla="*/ 1035541 h 6858000"/>
              <a:gd name="connsiteX1" fmla="*/ 6561027 w 7964489"/>
              <a:gd name="connsiteY1" fmla="*/ 6858000 h 6858000"/>
              <a:gd name="connsiteX2" fmla="*/ 3421268 w 7964489"/>
              <a:gd name="connsiteY2" fmla="*/ 6858000 h 6858000"/>
              <a:gd name="connsiteX3" fmla="*/ 4816845 w 7964489"/>
              <a:gd name="connsiteY3" fmla="*/ 380744 h 6858000"/>
              <a:gd name="connsiteX4" fmla="*/ 3224260 w 7964489"/>
              <a:gd name="connsiteY4" fmla="*/ 6858000 h 6858000"/>
              <a:gd name="connsiteX5" fmla="*/ 0 w 7964489"/>
              <a:gd name="connsiteY5" fmla="*/ 6858000 h 6858000"/>
              <a:gd name="connsiteX6" fmla="*/ 5167647 w 7964489"/>
              <a:gd name="connsiteY6" fmla="*/ 0 h 6858000"/>
              <a:gd name="connsiteX7" fmla="*/ 7964489 w 7964489"/>
              <a:gd name="connsiteY7" fmla="*/ 0 h 6858000"/>
              <a:gd name="connsiteX8" fmla="*/ 7964489 w 7964489"/>
              <a:gd name="connsiteY8" fmla="*/ 581734 h 6858000"/>
              <a:gd name="connsiteX9" fmla="*/ 3748483 w 7964489"/>
              <a:gd name="connsiteY9" fmla="*/ 59826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64489" h="6858000">
                <a:moveTo>
                  <a:pt x="7895557" y="1035541"/>
                </a:moveTo>
                <a:lnTo>
                  <a:pt x="6561027" y="6858000"/>
                </a:lnTo>
                <a:lnTo>
                  <a:pt x="3421268" y="6858000"/>
                </a:lnTo>
                <a:close/>
                <a:moveTo>
                  <a:pt x="4816845" y="380744"/>
                </a:moveTo>
                <a:lnTo>
                  <a:pt x="3224260" y="6858000"/>
                </a:lnTo>
                <a:lnTo>
                  <a:pt x="0" y="6858000"/>
                </a:lnTo>
                <a:close/>
                <a:moveTo>
                  <a:pt x="5167647" y="0"/>
                </a:moveTo>
                <a:lnTo>
                  <a:pt x="7964489" y="0"/>
                </a:lnTo>
                <a:lnTo>
                  <a:pt x="7964489" y="581734"/>
                </a:lnTo>
                <a:lnTo>
                  <a:pt x="3748483" y="59826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21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39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B7B087-6558-478D-8377-F053A27BF210}"/>
              </a:ext>
            </a:extLst>
          </p:cNvPr>
          <p:cNvSpPr/>
          <p:nvPr userDrawn="1"/>
        </p:nvSpPr>
        <p:spPr>
          <a:xfrm>
            <a:off x="6790099" y="1774479"/>
            <a:ext cx="5401901" cy="3241141"/>
          </a:xfrm>
          <a:custGeom>
            <a:avLst/>
            <a:gdLst>
              <a:gd name="connsiteX0" fmla="*/ 615636 w 5401901"/>
              <a:gd name="connsiteY0" fmla="*/ 0 h 3241141"/>
              <a:gd name="connsiteX1" fmla="*/ 5401901 w 5401901"/>
              <a:gd name="connsiteY1" fmla="*/ 0 h 3241141"/>
              <a:gd name="connsiteX2" fmla="*/ 5401901 w 5401901"/>
              <a:gd name="connsiteY2" fmla="*/ 3241141 h 3241141"/>
              <a:gd name="connsiteX3" fmla="*/ 396196 w 5401901"/>
              <a:gd name="connsiteY3" fmla="*/ 3241141 h 3241141"/>
              <a:gd name="connsiteX4" fmla="*/ 0 w 5401901"/>
              <a:gd name="connsiteY4" fmla="*/ 2240674 h 3241141"/>
              <a:gd name="connsiteX5" fmla="*/ 0 w 5401901"/>
              <a:gd name="connsiteY5" fmla="*/ 1654521 h 3241141"/>
              <a:gd name="connsiteX6" fmla="*/ 615636 w 5401901"/>
              <a:gd name="connsiteY6" fmla="*/ 1654521 h 3241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1901" h="3241141">
                <a:moveTo>
                  <a:pt x="615636" y="0"/>
                </a:moveTo>
                <a:lnTo>
                  <a:pt x="5401901" y="0"/>
                </a:lnTo>
                <a:lnTo>
                  <a:pt x="5401901" y="3241141"/>
                </a:lnTo>
                <a:lnTo>
                  <a:pt x="396196" y="3241141"/>
                </a:lnTo>
                <a:lnTo>
                  <a:pt x="0" y="2240674"/>
                </a:lnTo>
                <a:lnTo>
                  <a:pt x="0" y="1654521"/>
                </a:lnTo>
                <a:lnTo>
                  <a:pt x="615636" y="165452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16F998-784E-4130-AE5E-977778DFB0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298264" y="220083"/>
            <a:ext cx="5002359" cy="6419920"/>
          </a:xfrm>
          <a:custGeom>
            <a:avLst/>
            <a:gdLst>
              <a:gd name="connsiteX0" fmla="*/ 4439695 w 5002359"/>
              <a:gd name="connsiteY0" fmla="*/ 5871150 h 6419920"/>
              <a:gd name="connsiteX1" fmla="*/ 4465119 w 5002359"/>
              <a:gd name="connsiteY1" fmla="*/ 5941840 h 6419920"/>
              <a:gd name="connsiteX2" fmla="*/ 4439695 w 5002359"/>
              <a:gd name="connsiteY2" fmla="*/ 5871150 h 6419920"/>
              <a:gd name="connsiteX3" fmla="*/ 4314438 w 5002359"/>
              <a:gd name="connsiteY3" fmla="*/ 5649780 h 6419920"/>
              <a:gd name="connsiteX4" fmla="*/ 4310097 w 5002359"/>
              <a:gd name="connsiteY4" fmla="*/ 5654122 h 6419920"/>
              <a:gd name="connsiteX5" fmla="*/ 4338621 w 5002359"/>
              <a:gd name="connsiteY5" fmla="*/ 5667762 h 6419920"/>
              <a:gd name="connsiteX6" fmla="*/ 4342961 w 5002359"/>
              <a:gd name="connsiteY6" fmla="*/ 5666522 h 6419920"/>
              <a:gd name="connsiteX7" fmla="*/ 4314438 w 5002359"/>
              <a:gd name="connsiteY7" fmla="*/ 5649780 h 6419920"/>
              <a:gd name="connsiteX8" fmla="*/ 1560127 w 5002359"/>
              <a:gd name="connsiteY8" fmla="*/ 344 h 6419920"/>
              <a:gd name="connsiteX9" fmla="*/ 1643131 w 5002359"/>
              <a:gd name="connsiteY9" fmla="*/ 13249 h 6419920"/>
              <a:gd name="connsiteX10" fmla="*/ 1806212 w 5002359"/>
              <a:gd name="connsiteY10" fmla="*/ 114943 h 6419920"/>
              <a:gd name="connsiteX11" fmla="*/ 1909766 w 5002359"/>
              <a:gd name="connsiteY11" fmla="*/ 414442 h 6419920"/>
              <a:gd name="connsiteX12" fmla="*/ 1902943 w 5002359"/>
              <a:gd name="connsiteY12" fmla="*/ 536597 h 6419920"/>
              <a:gd name="connsiteX13" fmla="*/ 1905425 w 5002359"/>
              <a:gd name="connsiteY13" fmla="*/ 578763 h 6419920"/>
              <a:gd name="connsiteX14" fmla="*/ 1936430 w 5002359"/>
              <a:gd name="connsiteY14" fmla="*/ 676736 h 6419920"/>
              <a:gd name="connsiteX15" fmla="*/ 1962471 w 5002359"/>
              <a:gd name="connsiteY15" fmla="*/ 684176 h 6419920"/>
              <a:gd name="connsiteX16" fmla="*/ 2043082 w 5002359"/>
              <a:gd name="connsiteY16" fmla="*/ 684176 h 6419920"/>
              <a:gd name="connsiteX17" fmla="*/ 2129274 w 5002359"/>
              <a:gd name="connsiteY17" fmla="*/ 674874 h 6419920"/>
              <a:gd name="connsiteX18" fmla="*/ 2235927 w 5002359"/>
              <a:gd name="connsiteY18" fmla="*/ 638911 h 6419920"/>
              <a:gd name="connsiteX19" fmla="*/ 2513723 w 5002359"/>
              <a:gd name="connsiteY19" fmla="*/ 599224 h 6419920"/>
              <a:gd name="connsiteX20" fmla="*/ 2624099 w 5002359"/>
              <a:gd name="connsiteY20" fmla="*/ 620307 h 6419920"/>
              <a:gd name="connsiteX21" fmla="*/ 2728273 w 5002359"/>
              <a:gd name="connsiteY21" fmla="*/ 626508 h 6419920"/>
              <a:gd name="connsiteX22" fmla="*/ 3065595 w 5002359"/>
              <a:gd name="connsiteY22" fmla="*/ 647591 h 6419920"/>
              <a:gd name="connsiteX23" fmla="*/ 3331610 w 5002359"/>
              <a:gd name="connsiteY23" fmla="*/ 669294 h 6419920"/>
              <a:gd name="connsiteX24" fmla="*/ 3564141 w 5002359"/>
              <a:gd name="connsiteY24" fmla="*/ 712080 h 6419920"/>
              <a:gd name="connsiteX25" fmla="*/ 3748304 w 5002359"/>
              <a:gd name="connsiteY25" fmla="*/ 776568 h 6419920"/>
              <a:gd name="connsiteX26" fmla="*/ 3973395 w 5002359"/>
              <a:gd name="connsiteY26" fmla="*/ 859659 h 6419920"/>
              <a:gd name="connsiteX27" fmla="*/ 4119112 w 5002359"/>
              <a:gd name="connsiteY27" fmla="*/ 919806 h 6419920"/>
              <a:gd name="connsiteX28" fmla="*/ 4197241 w 5002359"/>
              <a:gd name="connsiteY28" fmla="*/ 932827 h 6419920"/>
              <a:gd name="connsiteX29" fmla="*/ 4277233 w 5002359"/>
              <a:gd name="connsiteY29" fmla="*/ 964452 h 6419920"/>
              <a:gd name="connsiteX30" fmla="*/ 4321259 w 5002359"/>
              <a:gd name="connsiteY30" fmla="*/ 986774 h 6419920"/>
              <a:gd name="connsiteX31" fmla="*/ 4517824 w 5002359"/>
              <a:gd name="connsiteY31" fmla="*/ 1087229 h 6419920"/>
              <a:gd name="connsiteX32" fmla="*/ 4639359 w 5002359"/>
              <a:gd name="connsiteY32" fmla="*/ 1177140 h 6419920"/>
              <a:gd name="connsiteX33" fmla="*/ 4684627 w 5002359"/>
              <a:gd name="connsiteY33" fmla="*/ 1258370 h 6419920"/>
              <a:gd name="connsiteX34" fmla="*/ 4646802 w 5002359"/>
              <a:gd name="connsiteY34" fmla="*/ 1278214 h 6419920"/>
              <a:gd name="connsiteX35" fmla="*/ 4592235 w 5002359"/>
              <a:gd name="connsiteY35" fmla="*/ 1243488 h 6419920"/>
              <a:gd name="connsiteX36" fmla="*/ 4660443 w 5002359"/>
              <a:gd name="connsiteY36" fmla="*/ 1309836 h 6419920"/>
              <a:gd name="connsiteX37" fmla="*/ 4687726 w 5002359"/>
              <a:gd name="connsiteY37" fmla="*/ 1369364 h 6419920"/>
              <a:gd name="connsiteX38" fmla="*/ 4643701 w 5002359"/>
              <a:gd name="connsiteY38" fmla="*/ 1399749 h 6419920"/>
              <a:gd name="connsiteX39" fmla="*/ 4611456 w 5002359"/>
              <a:gd name="connsiteY39" fmla="*/ 1380525 h 6419920"/>
              <a:gd name="connsiteX40" fmla="*/ 4483720 w 5002359"/>
              <a:gd name="connsiteY40" fmla="*/ 1275112 h 6419920"/>
              <a:gd name="connsiteX41" fmla="*/ 4589753 w 5002359"/>
              <a:gd name="connsiteY41" fmla="*/ 1435093 h 6419920"/>
              <a:gd name="connsiteX42" fmla="*/ 4581073 w 5002359"/>
              <a:gd name="connsiteY42" fmla="*/ 1468579 h 6419920"/>
              <a:gd name="connsiteX43" fmla="*/ 4547589 w 5002359"/>
              <a:gd name="connsiteY43" fmla="*/ 1475399 h 6419920"/>
              <a:gd name="connsiteX44" fmla="*/ 4516585 w 5002359"/>
              <a:gd name="connsiteY44" fmla="*/ 1446876 h 6419920"/>
              <a:gd name="connsiteX45" fmla="*/ 4444655 w 5002359"/>
              <a:gd name="connsiteY45" fmla="*/ 1366885 h 6419920"/>
              <a:gd name="connsiteX46" fmla="*/ 4401869 w 5002359"/>
              <a:gd name="connsiteY46" fmla="*/ 1343322 h 6419920"/>
              <a:gd name="connsiteX47" fmla="*/ 4464499 w 5002359"/>
              <a:gd name="connsiteY47" fmla="*/ 1455556 h 6419920"/>
              <a:gd name="connsiteX48" fmla="*/ 4406211 w 5002359"/>
              <a:gd name="connsiteY48" fmla="*/ 1485321 h 6419920"/>
              <a:gd name="connsiteX49" fmla="*/ 4371485 w 5002359"/>
              <a:gd name="connsiteY49" fmla="*/ 1453077 h 6419920"/>
              <a:gd name="connsiteX50" fmla="*/ 4302037 w 5002359"/>
              <a:gd name="connsiteY50" fmla="*/ 1396648 h 6419920"/>
              <a:gd name="connsiteX51" fmla="*/ 4177401 w 5002359"/>
              <a:gd name="connsiteY51" fmla="*/ 1248449 h 6419920"/>
              <a:gd name="connsiteX52" fmla="*/ 4135854 w 5002359"/>
              <a:gd name="connsiteY52" fmla="*/ 1201324 h 6419920"/>
              <a:gd name="connsiteX53" fmla="*/ 3724741 w 5002359"/>
              <a:gd name="connsiteY53" fmla="*/ 1093429 h 6419920"/>
              <a:gd name="connsiteX54" fmla="*/ 3455627 w 5002359"/>
              <a:gd name="connsiteY54" fmla="*/ 1030800 h 6419920"/>
              <a:gd name="connsiteX55" fmla="*/ 3239218 w 5002359"/>
              <a:gd name="connsiteY55" fmla="*/ 985535 h 6419920"/>
              <a:gd name="connsiteX56" fmla="*/ 3200153 w 5002359"/>
              <a:gd name="connsiteY56" fmla="*/ 992355 h 6419920"/>
              <a:gd name="connsiteX57" fmla="*/ 2955221 w 5002359"/>
              <a:gd name="connsiteY57" fmla="*/ 1057464 h 6419920"/>
              <a:gd name="connsiteX58" fmla="*/ 2688586 w 5002359"/>
              <a:gd name="connsiteY58" fmla="*/ 1099630 h 6419920"/>
              <a:gd name="connsiteX59" fmla="*/ 2673086 w 5002359"/>
              <a:gd name="connsiteY59" fmla="*/ 1117612 h 6419920"/>
              <a:gd name="connsiteX60" fmla="*/ 2671224 w 5002359"/>
              <a:gd name="connsiteY60" fmla="*/ 1728391 h 6419920"/>
              <a:gd name="connsiteX61" fmla="*/ 2824384 w 5002359"/>
              <a:gd name="connsiteY61" fmla="*/ 2381337 h 6419920"/>
              <a:gd name="connsiteX62" fmla="*/ 2965143 w 5002359"/>
              <a:gd name="connsiteY62" fmla="*/ 2612006 h 6419920"/>
              <a:gd name="connsiteX63" fmla="*/ 3104040 w 5002359"/>
              <a:gd name="connsiteY63" fmla="*/ 2819733 h 6419920"/>
              <a:gd name="connsiteX64" fmla="*/ 3162328 w 5002359"/>
              <a:gd name="connsiteY64" fmla="*/ 3085129 h 6419920"/>
              <a:gd name="connsiteX65" fmla="*/ 3112102 w 5002359"/>
              <a:gd name="connsiteY65" fmla="*/ 3408810 h 6419920"/>
              <a:gd name="connsiteX66" fmla="*/ 3120162 w 5002359"/>
              <a:gd name="connsiteY66" fmla="*/ 3458416 h 6419920"/>
              <a:gd name="connsiteX67" fmla="*/ 3568480 w 5002359"/>
              <a:gd name="connsiteY67" fmla="*/ 4293045 h 6419920"/>
              <a:gd name="connsiteX68" fmla="*/ 3636690 w 5002359"/>
              <a:gd name="connsiteY68" fmla="*/ 4364974 h 6419920"/>
              <a:gd name="connsiteX69" fmla="*/ 3994475 w 5002359"/>
              <a:gd name="connsiteY69" fmla="*/ 4650831 h 6419920"/>
              <a:gd name="connsiteX70" fmla="*/ 4212744 w 5002359"/>
              <a:gd name="connsiteY70" fmla="*/ 4937929 h 6419920"/>
              <a:gd name="connsiteX71" fmla="*/ 4354743 w 5002359"/>
              <a:gd name="connsiteY71" fmla="*/ 5105971 h 6419920"/>
              <a:gd name="connsiteX72" fmla="*/ 4540147 w 5002359"/>
              <a:gd name="connsiteY72" fmla="*/ 5288274 h 6419920"/>
              <a:gd name="connsiteX73" fmla="*/ 4590375 w 5002359"/>
              <a:gd name="connsiteY73" fmla="*/ 5314938 h 6419920"/>
              <a:gd name="connsiteX74" fmla="*/ 4765857 w 5002359"/>
              <a:gd name="connsiteY74" fmla="*/ 5326719 h 6419920"/>
              <a:gd name="connsiteX75" fmla="*/ 4997147 w 5002359"/>
              <a:gd name="connsiteY75" fmla="*/ 5415390 h 6419920"/>
              <a:gd name="connsiteX76" fmla="*/ 4941341 w 5002359"/>
              <a:gd name="connsiteY76" fmla="*/ 5657221 h 6419920"/>
              <a:gd name="connsiteX77" fmla="*/ 4865071 w 5002359"/>
              <a:gd name="connsiteY77" fmla="*/ 5959821 h 6419920"/>
              <a:gd name="connsiteX78" fmla="*/ 4799961 w 5002359"/>
              <a:gd name="connsiteY78" fmla="*/ 6151426 h 6419920"/>
              <a:gd name="connsiteX79" fmla="*/ 4725551 w 5002359"/>
              <a:gd name="connsiteY79" fmla="*/ 6298385 h 6419920"/>
              <a:gd name="connsiteX80" fmla="*/ 4615177 w 5002359"/>
              <a:gd name="connsiteY80" fmla="*/ 6406280 h 6419920"/>
              <a:gd name="connsiteX81" fmla="*/ 4577972 w 5002359"/>
              <a:gd name="connsiteY81" fmla="*/ 6419920 h 6419920"/>
              <a:gd name="connsiteX82" fmla="*/ 4520925 w 5002359"/>
              <a:gd name="connsiteY82" fmla="*/ 6419920 h 6419920"/>
              <a:gd name="connsiteX83" fmla="*/ 4482481 w 5002359"/>
              <a:gd name="connsiteY83" fmla="*/ 6324429 h 6419920"/>
              <a:gd name="connsiteX84" fmla="*/ 4506043 w 5002359"/>
              <a:gd name="connsiteY84" fmla="*/ 6245678 h 6419920"/>
              <a:gd name="connsiteX85" fmla="*/ 4535186 w 5002359"/>
              <a:gd name="connsiteY85" fmla="*/ 6127241 h 6419920"/>
              <a:gd name="connsiteX86" fmla="*/ 4514105 w 5002359"/>
              <a:gd name="connsiteY86" fmla="*/ 6037951 h 6419920"/>
              <a:gd name="connsiteX87" fmla="*/ 4499223 w 5002359"/>
              <a:gd name="connsiteY87" fmla="*/ 5974704 h 6419920"/>
              <a:gd name="connsiteX88" fmla="*/ 4486199 w 5002359"/>
              <a:gd name="connsiteY88" fmla="*/ 5977183 h 6419920"/>
              <a:gd name="connsiteX89" fmla="*/ 4419231 w 5002359"/>
              <a:gd name="connsiteY89" fmla="*/ 5956100 h 6419920"/>
              <a:gd name="connsiteX90" fmla="*/ 4395049 w 5002359"/>
              <a:gd name="connsiteY90" fmla="*/ 5849447 h 6419920"/>
              <a:gd name="connsiteX91" fmla="*/ 4348542 w 5002359"/>
              <a:gd name="connsiteY91" fmla="*/ 5760154 h 6419920"/>
              <a:gd name="connsiteX92" fmla="*/ 4338001 w 5002359"/>
              <a:gd name="connsiteY92" fmla="*/ 5746514 h 6419920"/>
              <a:gd name="connsiteX93" fmla="*/ 4293975 w 5002359"/>
              <a:gd name="connsiteY93" fmla="*/ 5696288 h 6419920"/>
              <a:gd name="connsiteX94" fmla="*/ 4270413 w 5002359"/>
              <a:gd name="connsiteY94" fmla="*/ 5638619 h 6419920"/>
              <a:gd name="connsiteX95" fmla="*/ 4333039 w 5002359"/>
              <a:gd name="connsiteY95" fmla="*/ 5610716 h 6419920"/>
              <a:gd name="connsiteX96" fmla="*/ 4337381 w 5002359"/>
              <a:gd name="connsiteY96" fmla="*/ 5608856 h 6419920"/>
              <a:gd name="connsiteX97" fmla="*/ 4324979 w 5002359"/>
              <a:gd name="connsiteY97" fmla="*/ 5587773 h 6419920"/>
              <a:gd name="connsiteX98" fmla="*/ 3996957 w 5002359"/>
              <a:gd name="connsiteY98" fmla="*/ 5248589 h 6419920"/>
              <a:gd name="connsiteX99" fmla="*/ 3389899 w 5002359"/>
              <a:gd name="connsiteY99" fmla="*/ 4748803 h 6419920"/>
              <a:gd name="connsiteX100" fmla="*/ 3283863 w 5002359"/>
              <a:gd name="connsiteY100" fmla="*/ 4689275 h 6419920"/>
              <a:gd name="connsiteX101" fmla="*/ 3099701 w 5002359"/>
              <a:gd name="connsiteY101" fmla="*/ 4536116 h 6419920"/>
              <a:gd name="connsiteX102" fmla="*/ 2993046 w 5002359"/>
              <a:gd name="connsiteY102" fmla="*/ 4363735 h 6419920"/>
              <a:gd name="connsiteX103" fmla="*/ 2795861 w 5002359"/>
              <a:gd name="connsiteY103" fmla="*/ 4127482 h 6419920"/>
              <a:gd name="connsiteX104" fmla="*/ 2441174 w 5002359"/>
              <a:gd name="connsiteY104" fmla="*/ 3692807 h 6419920"/>
              <a:gd name="connsiteX105" fmla="*/ 2353123 w 5002359"/>
              <a:gd name="connsiteY105" fmla="*/ 3552048 h 6419920"/>
              <a:gd name="connsiteX106" fmla="*/ 2325840 w 5002359"/>
              <a:gd name="connsiteY106" fmla="*/ 3539027 h 6419920"/>
              <a:gd name="connsiteX107" fmla="*/ 1859540 w 5002359"/>
              <a:gd name="connsiteY107" fmla="*/ 3579332 h 6419920"/>
              <a:gd name="connsiteX108" fmla="*/ 1493070 w 5002359"/>
              <a:gd name="connsiteY108" fmla="*/ 3538405 h 6419920"/>
              <a:gd name="connsiteX109" fmla="*/ 1511054 w 5002359"/>
              <a:gd name="connsiteY109" fmla="*/ 3561970 h 6419920"/>
              <a:gd name="connsiteX110" fmla="*/ 1664834 w 5002359"/>
              <a:gd name="connsiteY110" fmla="*/ 3805660 h 6419920"/>
              <a:gd name="connsiteX111" fmla="*/ 1703898 w 5002359"/>
              <a:gd name="connsiteY111" fmla="*/ 3932778 h 6419920"/>
              <a:gd name="connsiteX112" fmla="*/ 1783270 w 5002359"/>
              <a:gd name="connsiteY112" fmla="*/ 4156008 h 6419920"/>
              <a:gd name="connsiteX113" fmla="*/ 1927748 w 5002359"/>
              <a:gd name="connsiteY113" fmla="*/ 4418922 h 6419920"/>
              <a:gd name="connsiteX114" fmla="*/ 2016419 w 5002359"/>
              <a:gd name="connsiteY114" fmla="*/ 4571461 h 6419920"/>
              <a:gd name="connsiteX115" fmla="*/ 2088970 w 5002359"/>
              <a:gd name="connsiteY115" fmla="*/ 4674393 h 6419920"/>
              <a:gd name="connsiteX116" fmla="*/ 2167099 w 5002359"/>
              <a:gd name="connsiteY116" fmla="*/ 4751285 h 6419920"/>
              <a:gd name="connsiteX117" fmla="*/ 2235307 w 5002359"/>
              <a:gd name="connsiteY117" fmla="*/ 4844917 h 6419920"/>
              <a:gd name="connsiteX118" fmla="*/ 2319019 w 5002359"/>
              <a:gd name="connsiteY118" fmla="*/ 4966452 h 6419920"/>
              <a:gd name="connsiteX119" fmla="*/ 2322738 w 5002359"/>
              <a:gd name="connsiteY119" fmla="*/ 5011097 h 6419920"/>
              <a:gd name="connsiteX120" fmla="*/ 2283054 w 5002359"/>
              <a:gd name="connsiteY120" fmla="*/ 5051404 h 6419920"/>
              <a:gd name="connsiteX121" fmla="*/ 2164618 w 5002359"/>
              <a:gd name="connsiteY121" fmla="*/ 5115271 h 6419920"/>
              <a:gd name="connsiteX122" fmla="*/ 1816134 w 5002359"/>
              <a:gd name="connsiteY122" fmla="*/ 5239907 h 6419920"/>
              <a:gd name="connsiteX123" fmla="*/ 1667933 w 5002359"/>
              <a:gd name="connsiteY123" fmla="*/ 5291995 h 6419920"/>
              <a:gd name="connsiteX124" fmla="*/ 1323788 w 5002359"/>
              <a:gd name="connsiteY124" fmla="*/ 5323617 h 6419920"/>
              <a:gd name="connsiteX125" fmla="*/ 1253101 w 5002359"/>
              <a:gd name="connsiteY125" fmla="*/ 5264092 h 6419920"/>
              <a:gd name="connsiteX126" fmla="*/ 1297746 w 5002359"/>
              <a:gd name="connsiteY126" fmla="*/ 5178520 h 6419920"/>
              <a:gd name="connsiteX127" fmla="*/ 1491211 w 5002359"/>
              <a:gd name="connsiteY127" fmla="*/ 5092948 h 6419920"/>
              <a:gd name="connsiteX128" fmla="*/ 1571822 w 5002359"/>
              <a:gd name="connsiteY128" fmla="*/ 4970793 h 6419920"/>
              <a:gd name="connsiteX129" fmla="*/ 1590423 w 5002359"/>
              <a:gd name="connsiteY129" fmla="*/ 4922426 h 6419920"/>
              <a:gd name="connsiteX130" fmla="*/ 1621428 w 5002359"/>
              <a:gd name="connsiteY130" fmla="*/ 4870958 h 6419920"/>
              <a:gd name="connsiteX131" fmla="*/ 1435404 w 5002359"/>
              <a:gd name="connsiteY131" fmla="*/ 4817013 h 6419920"/>
              <a:gd name="connsiteX132" fmla="*/ 1419282 w 5002359"/>
              <a:gd name="connsiteY132" fmla="*/ 4794069 h 6419920"/>
              <a:gd name="connsiteX133" fmla="*/ 1442844 w 5002359"/>
              <a:gd name="connsiteY133" fmla="*/ 4786629 h 6419920"/>
              <a:gd name="connsiteX134" fmla="*/ 1577402 w 5002359"/>
              <a:gd name="connsiteY134" fmla="*/ 4823214 h 6419920"/>
              <a:gd name="connsiteX135" fmla="*/ 1649951 w 5002359"/>
              <a:gd name="connsiteY135" fmla="*/ 4808951 h 6419920"/>
              <a:gd name="connsiteX136" fmla="*/ 1661732 w 5002359"/>
              <a:gd name="connsiteY136" fmla="*/ 4744462 h 6419920"/>
              <a:gd name="connsiteX137" fmla="*/ 1603446 w 5002359"/>
              <a:gd name="connsiteY137" fmla="*/ 4645250 h 6419920"/>
              <a:gd name="connsiteX138" fmla="*/ 1582363 w 5002359"/>
              <a:gd name="connsiteY138" fmla="*/ 4627888 h 6419920"/>
              <a:gd name="connsiteX139" fmla="*/ 1563759 w 5002359"/>
              <a:gd name="connsiteY139" fmla="*/ 4608045 h 6419920"/>
              <a:gd name="connsiteX140" fmla="*/ 1565001 w 5002359"/>
              <a:gd name="connsiteY140" fmla="*/ 4585102 h 6419920"/>
              <a:gd name="connsiteX141" fmla="*/ 1587944 w 5002359"/>
              <a:gd name="connsiteY141" fmla="*/ 4586964 h 6419920"/>
              <a:gd name="connsiteX142" fmla="*/ 1685297 w 5002359"/>
              <a:gd name="connsiteY142" fmla="*/ 4691757 h 6419920"/>
              <a:gd name="connsiteX143" fmla="*/ 1692737 w 5002359"/>
              <a:gd name="connsiteY143" fmla="*/ 4697958 h 6419920"/>
              <a:gd name="connsiteX144" fmla="*/ 1693977 w 5002359"/>
              <a:gd name="connsiteY144" fmla="*/ 4691757 h 6419920"/>
              <a:gd name="connsiteX145" fmla="*/ 1597246 w 5002359"/>
              <a:gd name="connsiteY145" fmla="*/ 4482788 h 6419920"/>
              <a:gd name="connsiteX146" fmla="*/ 1548259 w 5002359"/>
              <a:gd name="connsiteY146" fmla="*/ 4413341 h 6419920"/>
              <a:gd name="connsiteX147" fmla="*/ 1006927 w 5002359"/>
              <a:gd name="connsiteY147" fmla="*/ 3671104 h 6419920"/>
              <a:gd name="connsiteX148" fmla="*/ 908956 w 5002359"/>
              <a:gd name="connsiteY148" fmla="*/ 3445393 h 6419920"/>
              <a:gd name="connsiteX149" fmla="*/ 1008169 w 5002359"/>
              <a:gd name="connsiteY149" fmla="*/ 3169459 h 6419920"/>
              <a:gd name="connsiteX150" fmla="*/ 1264262 w 5002359"/>
              <a:gd name="connsiteY150" fmla="*/ 3023119 h 6419920"/>
              <a:gd name="connsiteX151" fmla="*/ 1523455 w 5002359"/>
              <a:gd name="connsiteY151" fmla="*/ 2917086 h 6419920"/>
              <a:gd name="connsiteX152" fmla="*/ 1783890 w 5002359"/>
              <a:gd name="connsiteY152" fmla="*/ 2822213 h 6419920"/>
              <a:gd name="connsiteX153" fmla="*/ 1989755 w 5002359"/>
              <a:gd name="connsiteY153" fmla="*/ 2770747 h 6419920"/>
              <a:gd name="connsiteX154" fmla="*/ 2018280 w 5002359"/>
              <a:gd name="connsiteY154" fmla="*/ 2731062 h 6419920"/>
              <a:gd name="connsiteX155" fmla="*/ 1984794 w 5002359"/>
              <a:gd name="connsiteY155" fmla="*/ 2527674 h 6419920"/>
              <a:gd name="connsiteX156" fmla="*/ 1961852 w 5002359"/>
              <a:gd name="connsiteY156" fmla="*/ 2477448 h 6419920"/>
              <a:gd name="connsiteX157" fmla="*/ 1801252 w 5002359"/>
              <a:gd name="connsiteY157" fmla="*/ 2171749 h 6419920"/>
              <a:gd name="connsiteX158" fmla="*/ 1685297 w 5002359"/>
              <a:gd name="connsiteY158" fmla="*/ 1961542 h 6419920"/>
              <a:gd name="connsiteX159" fmla="*/ 1649331 w 5002359"/>
              <a:gd name="connsiteY159" fmla="*/ 1904494 h 6419920"/>
              <a:gd name="connsiteX160" fmla="*/ 1633829 w 5002359"/>
              <a:gd name="connsiteY160" fmla="*/ 1902014 h 6419920"/>
              <a:gd name="connsiteX161" fmla="*/ 1459586 w 5002359"/>
              <a:gd name="connsiteY161" fmla="*/ 2091140 h 6419920"/>
              <a:gd name="connsiteX162" fmla="*/ 1281624 w 5002359"/>
              <a:gd name="connsiteY162" fmla="*/ 2270961 h 6419920"/>
              <a:gd name="connsiteX163" fmla="*/ 1151407 w 5002359"/>
              <a:gd name="connsiteY163" fmla="*/ 2391256 h 6419920"/>
              <a:gd name="connsiteX164" fmla="*/ 1137764 w 5002359"/>
              <a:gd name="connsiteY164" fmla="*/ 2401798 h 6419920"/>
              <a:gd name="connsiteX165" fmla="*/ 997008 w 5002359"/>
              <a:gd name="connsiteY165" fmla="*/ 2398699 h 6419920"/>
              <a:gd name="connsiteX166" fmla="*/ 815944 w 5002359"/>
              <a:gd name="connsiteY166" fmla="*/ 2252979 h 6419920"/>
              <a:gd name="connsiteX167" fmla="*/ 478620 w 5002359"/>
              <a:gd name="connsiteY167" fmla="*/ 1861088 h 6419920"/>
              <a:gd name="connsiteX168" fmla="*/ 298796 w 5002359"/>
              <a:gd name="connsiteY168" fmla="*/ 1644061 h 6419920"/>
              <a:gd name="connsiteX169" fmla="*/ 251049 w 5002359"/>
              <a:gd name="connsiteY169" fmla="*/ 1586393 h 6419920"/>
              <a:gd name="connsiteX170" fmla="*/ 168579 w 5002359"/>
              <a:gd name="connsiteY170" fmla="*/ 1476639 h 6419920"/>
              <a:gd name="connsiteX171" fmla="*/ 10458 w 5002359"/>
              <a:gd name="connsiteY171" fmla="*/ 1329060 h 6419920"/>
              <a:gd name="connsiteX172" fmla="*/ 9219 w 5002359"/>
              <a:gd name="connsiteY172" fmla="*/ 1283175 h 6419920"/>
              <a:gd name="connsiteX173" fmla="*/ 58825 w 5002359"/>
              <a:gd name="connsiteY173" fmla="*/ 1287513 h 6419920"/>
              <a:gd name="connsiteX174" fmla="*/ 148736 w 5002359"/>
              <a:gd name="connsiteY174" fmla="*/ 1363163 h 6419920"/>
              <a:gd name="connsiteX175" fmla="*/ 178501 w 5002359"/>
              <a:gd name="connsiteY175" fmla="*/ 1366265 h 6419920"/>
              <a:gd name="connsiteX176" fmla="*/ 178501 w 5002359"/>
              <a:gd name="connsiteY176" fmla="*/ 1335880 h 6419920"/>
              <a:gd name="connsiteX177" fmla="*/ 117113 w 5002359"/>
              <a:gd name="connsiteY177" fmla="*/ 1232946 h 6419920"/>
              <a:gd name="connsiteX178" fmla="*/ 74327 w 5002359"/>
              <a:gd name="connsiteY178" fmla="*/ 1138075 h 6419920"/>
              <a:gd name="connsiteX179" fmla="*/ 89208 w 5002359"/>
              <a:gd name="connsiteY179" fmla="*/ 1087849 h 6419920"/>
              <a:gd name="connsiteX180" fmla="*/ 135095 w 5002359"/>
              <a:gd name="connsiteY180" fmla="*/ 1112651 h 6419920"/>
              <a:gd name="connsiteX181" fmla="*/ 190282 w 5002359"/>
              <a:gd name="connsiteY181" fmla="*/ 1205043 h 6419920"/>
              <a:gd name="connsiteX182" fmla="*/ 144397 w 5002359"/>
              <a:gd name="connsiteY182" fmla="*/ 1113271 h 6419920"/>
              <a:gd name="connsiteX183" fmla="*/ 126413 w 5002359"/>
              <a:gd name="connsiteY183" fmla="*/ 1069245 h 6419920"/>
              <a:gd name="connsiteX184" fmla="*/ 136954 w 5002359"/>
              <a:gd name="connsiteY184" fmla="*/ 1026461 h 6419920"/>
              <a:gd name="connsiteX185" fmla="*/ 188422 w 5002359"/>
              <a:gd name="connsiteY185" fmla="*/ 1030800 h 6419920"/>
              <a:gd name="connsiteX186" fmla="*/ 265312 w 5002359"/>
              <a:gd name="connsiteY186" fmla="*/ 1162257 h 6419920"/>
              <a:gd name="connsiteX187" fmla="*/ 221906 w 5002359"/>
              <a:gd name="connsiteY187" fmla="*/ 1057464 h 6419920"/>
              <a:gd name="connsiteX188" fmla="*/ 247328 w 5002359"/>
              <a:gd name="connsiteY188" fmla="*/ 1012818 h 6419920"/>
              <a:gd name="connsiteX189" fmla="*/ 306856 w 5002359"/>
              <a:gd name="connsiteY189" fmla="*/ 1056224 h 6419920"/>
              <a:gd name="connsiteX190" fmla="*/ 388707 w 5002359"/>
              <a:gd name="connsiteY190" fmla="*/ 1193262 h 6419920"/>
              <a:gd name="connsiteX191" fmla="*/ 471800 w 5002359"/>
              <a:gd name="connsiteY191" fmla="*/ 1312938 h 6419920"/>
              <a:gd name="connsiteX192" fmla="*/ 479240 w 5002359"/>
              <a:gd name="connsiteY192" fmla="*/ 1276972 h 6419920"/>
              <a:gd name="connsiteX193" fmla="*/ 584033 w 5002359"/>
              <a:gd name="connsiteY193" fmla="*/ 1197603 h 6419920"/>
              <a:gd name="connsiteX194" fmla="*/ 620618 w 5002359"/>
              <a:gd name="connsiteY194" fmla="*/ 1219306 h 6419920"/>
              <a:gd name="connsiteX195" fmla="*/ 610077 w 5002359"/>
              <a:gd name="connsiteY195" fmla="*/ 1252790 h 6419920"/>
              <a:gd name="connsiteX196" fmla="*/ 579072 w 5002359"/>
              <a:gd name="connsiteY196" fmla="*/ 1338981 h 6419920"/>
              <a:gd name="connsiteX197" fmla="*/ 556749 w 5002359"/>
              <a:gd name="connsiteY197" fmla="*/ 1521904 h 6419920"/>
              <a:gd name="connsiteX198" fmla="*/ 571012 w 5002359"/>
              <a:gd name="connsiteY198" fmla="*/ 1579573 h 6419920"/>
              <a:gd name="connsiteX199" fmla="*/ 766336 w 5002359"/>
              <a:gd name="connsiteY199" fmla="*/ 1784198 h 6419920"/>
              <a:gd name="connsiteX200" fmla="*/ 842606 w 5002359"/>
              <a:gd name="connsiteY200" fmla="*/ 1830705 h 6419920"/>
              <a:gd name="connsiteX201" fmla="*/ 1052814 w 5002359"/>
              <a:gd name="connsiteY201" fmla="*/ 1910696 h 6419920"/>
              <a:gd name="connsiteX202" fmla="*/ 1100561 w 5002359"/>
              <a:gd name="connsiteY202" fmla="*/ 1893952 h 6419920"/>
              <a:gd name="connsiteX203" fmla="*/ 1173730 w 5002359"/>
              <a:gd name="connsiteY203" fmla="*/ 1765597 h 6419920"/>
              <a:gd name="connsiteX204" fmla="*/ 1180550 w 5002359"/>
              <a:gd name="connsiteY204" fmla="*/ 1734592 h 6419920"/>
              <a:gd name="connsiteX205" fmla="*/ 1196672 w 5002359"/>
              <a:gd name="connsiteY205" fmla="*/ 1684986 h 6419920"/>
              <a:gd name="connsiteX206" fmla="*/ 1277283 w 5002359"/>
              <a:gd name="connsiteY206" fmla="*/ 1531826 h 6419920"/>
              <a:gd name="connsiteX207" fmla="*/ 1563140 w 5002359"/>
              <a:gd name="connsiteY207" fmla="*/ 1155437 h 6419920"/>
              <a:gd name="connsiteX208" fmla="*/ 1602827 w 5002359"/>
              <a:gd name="connsiteY208" fmla="*/ 1130015 h 6419920"/>
              <a:gd name="connsiteX209" fmla="*/ 1619569 w 5002359"/>
              <a:gd name="connsiteY209" fmla="*/ 1089088 h 6419920"/>
              <a:gd name="connsiteX210" fmla="*/ 1581743 w 5002359"/>
              <a:gd name="connsiteY210" fmla="*/ 986774 h 6419920"/>
              <a:gd name="connsiteX211" fmla="*/ 1512914 w 5002359"/>
              <a:gd name="connsiteY211" fmla="*/ 950811 h 6419920"/>
              <a:gd name="connsiteX212" fmla="*/ 1414941 w 5002359"/>
              <a:gd name="connsiteY212" fmla="*/ 970652 h 6419920"/>
              <a:gd name="connsiteX213" fmla="*/ 1358514 w 5002359"/>
              <a:gd name="connsiteY213" fmla="*/ 982436 h 6419920"/>
              <a:gd name="connsiteX214" fmla="*/ 1285343 w 5002359"/>
              <a:gd name="connsiteY214" fmla="*/ 921046 h 6419920"/>
              <a:gd name="connsiteX215" fmla="*/ 1269223 w 5002359"/>
              <a:gd name="connsiteY215" fmla="*/ 837336 h 6419920"/>
              <a:gd name="connsiteX216" fmla="*/ 1312627 w 5002359"/>
              <a:gd name="connsiteY216" fmla="*/ 800131 h 6419920"/>
              <a:gd name="connsiteX217" fmla="*/ 1258682 w 5002359"/>
              <a:gd name="connsiteY217" fmla="*/ 801990 h 6419920"/>
              <a:gd name="connsiteX218" fmla="*/ 1244419 w 5002359"/>
              <a:gd name="connsiteY218" fmla="*/ 766647 h 6419920"/>
              <a:gd name="connsiteX219" fmla="*/ 1188612 w 5002359"/>
              <a:gd name="connsiteY219" fmla="*/ 733163 h 6419920"/>
              <a:gd name="connsiteX220" fmla="*/ 1182412 w 5002359"/>
              <a:gd name="connsiteY220" fmla="*/ 668674 h 6419920"/>
              <a:gd name="connsiteX221" fmla="*/ 1171870 w 5002359"/>
              <a:gd name="connsiteY221" fmla="*/ 552719 h 6419920"/>
              <a:gd name="connsiteX222" fmla="*/ 1157607 w 5002359"/>
              <a:gd name="connsiteY222" fmla="*/ 452887 h 6419920"/>
              <a:gd name="connsiteX223" fmla="*/ 1160089 w 5002359"/>
              <a:gd name="connsiteY223" fmla="*/ 387159 h 6419920"/>
              <a:gd name="connsiteX224" fmla="*/ 1139626 w 5002359"/>
              <a:gd name="connsiteY224" fmla="*/ 328250 h 6419920"/>
              <a:gd name="connsiteX225" fmla="*/ 1158847 w 5002359"/>
              <a:gd name="connsiteY225" fmla="*/ 212916 h 6419920"/>
              <a:gd name="connsiteX226" fmla="*/ 1325650 w 5002359"/>
              <a:gd name="connsiteY226" fmla="*/ 57894 h 6419920"/>
              <a:gd name="connsiteX227" fmla="*/ 1560127 w 5002359"/>
              <a:gd name="connsiteY227" fmla="*/ 344 h 64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5002359" h="6419920">
                <a:moveTo>
                  <a:pt x="4439695" y="5871150"/>
                </a:moveTo>
                <a:cubicBezTo>
                  <a:pt x="4443416" y="5893473"/>
                  <a:pt x="4442796" y="5918275"/>
                  <a:pt x="4465119" y="5941840"/>
                </a:cubicBezTo>
                <a:cubicBezTo>
                  <a:pt x="4464499" y="5910215"/>
                  <a:pt x="4453957" y="5889752"/>
                  <a:pt x="4439695" y="5871150"/>
                </a:cubicBezTo>
                <a:close/>
                <a:moveTo>
                  <a:pt x="4314438" y="5649780"/>
                </a:moveTo>
                <a:cubicBezTo>
                  <a:pt x="4312579" y="5649780"/>
                  <a:pt x="4309477" y="5653502"/>
                  <a:pt x="4310097" y="5654122"/>
                </a:cubicBezTo>
                <a:cubicBezTo>
                  <a:pt x="4315678" y="5665903"/>
                  <a:pt x="4328701" y="5664043"/>
                  <a:pt x="4338621" y="5667762"/>
                </a:cubicBezTo>
                <a:cubicBezTo>
                  <a:pt x="4339243" y="5667762"/>
                  <a:pt x="4339863" y="5667142"/>
                  <a:pt x="4342961" y="5666522"/>
                </a:cubicBezTo>
                <a:cubicBezTo>
                  <a:pt x="4335521" y="5655981"/>
                  <a:pt x="4326839" y="5649161"/>
                  <a:pt x="4314438" y="5649780"/>
                </a:cubicBezTo>
                <a:close/>
                <a:moveTo>
                  <a:pt x="1560127" y="344"/>
                </a:moveTo>
                <a:cubicBezTo>
                  <a:pt x="1587401" y="1506"/>
                  <a:pt x="1615072" y="5653"/>
                  <a:pt x="1643131" y="13249"/>
                </a:cubicBezTo>
                <a:cubicBezTo>
                  <a:pt x="1708240" y="30610"/>
                  <a:pt x="1770867" y="59134"/>
                  <a:pt x="1806212" y="114943"/>
                </a:cubicBezTo>
                <a:cubicBezTo>
                  <a:pt x="1861399" y="201754"/>
                  <a:pt x="1920308" y="276162"/>
                  <a:pt x="1909766" y="414442"/>
                </a:cubicBezTo>
                <a:cubicBezTo>
                  <a:pt x="1906045" y="456606"/>
                  <a:pt x="1894883" y="494431"/>
                  <a:pt x="1902943" y="536597"/>
                </a:cubicBezTo>
                <a:cubicBezTo>
                  <a:pt x="1906045" y="550238"/>
                  <a:pt x="1907284" y="565120"/>
                  <a:pt x="1905425" y="578763"/>
                </a:cubicBezTo>
                <a:cubicBezTo>
                  <a:pt x="1901084" y="616588"/>
                  <a:pt x="1917206" y="646971"/>
                  <a:pt x="1936430" y="676736"/>
                </a:cubicBezTo>
                <a:cubicBezTo>
                  <a:pt x="1943250" y="686655"/>
                  <a:pt x="1951310" y="687897"/>
                  <a:pt x="1962471" y="684176"/>
                </a:cubicBezTo>
                <a:cubicBezTo>
                  <a:pt x="1989135" y="676114"/>
                  <a:pt x="2015179" y="676114"/>
                  <a:pt x="2043082" y="684176"/>
                </a:cubicBezTo>
                <a:cubicBezTo>
                  <a:pt x="2070986" y="692856"/>
                  <a:pt x="2100751" y="680455"/>
                  <a:pt x="2129274" y="674874"/>
                </a:cubicBezTo>
                <a:cubicBezTo>
                  <a:pt x="2166479" y="667434"/>
                  <a:pt x="2203685" y="657512"/>
                  <a:pt x="2235927" y="638911"/>
                </a:cubicBezTo>
                <a:cubicBezTo>
                  <a:pt x="2323980" y="587443"/>
                  <a:pt x="2418232" y="589925"/>
                  <a:pt x="2513723" y="599224"/>
                </a:cubicBezTo>
                <a:cubicBezTo>
                  <a:pt x="2550928" y="602945"/>
                  <a:pt x="2587514" y="610385"/>
                  <a:pt x="2624099" y="620307"/>
                </a:cubicBezTo>
                <a:cubicBezTo>
                  <a:pt x="2658203" y="629609"/>
                  <a:pt x="2692927" y="632088"/>
                  <a:pt x="2728273" y="626508"/>
                </a:cubicBezTo>
                <a:cubicBezTo>
                  <a:pt x="2842366" y="609146"/>
                  <a:pt x="2953981" y="617828"/>
                  <a:pt x="3065595" y="647591"/>
                </a:cubicBezTo>
                <a:cubicBezTo>
                  <a:pt x="3152406" y="671155"/>
                  <a:pt x="3241077" y="674254"/>
                  <a:pt x="3331610" y="669294"/>
                </a:cubicBezTo>
                <a:cubicBezTo>
                  <a:pt x="3410981" y="664952"/>
                  <a:pt x="3489731" y="682937"/>
                  <a:pt x="3564141" y="712080"/>
                </a:cubicBezTo>
                <a:cubicBezTo>
                  <a:pt x="3624909" y="735642"/>
                  <a:pt x="3686916" y="756105"/>
                  <a:pt x="3748304" y="776568"/>
                </a:cubicBezTo>
                <a:cubicBezTo>
                  <a:pt x="3824574" y="801990"/>
                  <a:pt x="3901463" y="823693"/>
                  <a:pt x="3973395" y="859659"/>
                </a:cubicBezTo>
                <a:cubicBezTo>
                  <a:pt x="4020519" y="883221"/>
                  <a:pt x="4070126" y="900585"/>
                  <a:pt x="4119112" y="919806"/>
                </a:cubicBezTo>
                <a:cubicBezTo>
                  <a:pt x="4143917" y="929728"/>
                  <a:pt x="4169961" y="934689"/>
                  <a:pt x="4197241" y="932827"/>
                </a:cubicBezTo>
                <a:cubicBezTo>
                  <a:pt x="4228247" y="930348"/>
                  <a:pt x="4252431" y="949572"/>
                  <a:pt x="4277233" y="964452"/>
                </a:cubicBezTo>
                <a:cubicBezTo>
                  <a:pt x="4291495" y="973134"/>
                  <a:pt x="4305136" y="982436"/>
                  <a:pt x="4321259" y="986774"/>
                </a:cubicBezTo>
                <a:cubicBezTo>
                  <a:pt x="4397529" y="1007858"/>
                  <a:pt x="4444655" y="1056224"/>
                  <a:pt x="4517824" y="1087229"/>
                </a:cubicBezTo>
                <a:cubicBezTo>
                  <a:pt x="4552547" y="1102109"/>
                  <a:pt x="4599675" y="1131255"/>
                  <a:pt x="4639359" y="1177140"/>
                </a:cubicBezTo>
                <a:cubicBezTo>
                  <a:pt x="4662304" y="1204423"/>
                  <a:pt x="4680905" y="1226126"/>
                  <a:pt x="4684627" y="1258370"/>
                </a:cubicBezTo>
                <a:cubicBezTo>
                  <a:pt x="4686487" y="1272013"/>
                  <a:pt x="4664163" y="1283175"/>
                  <a:pt x="4646802" y="1278214"/>
                </a:cubicBezTo>
                <a:cubicBezTo>
                  <a:pt x="4638119" y="1275732"/>
                  <a:pt x="4604635" y="1241628"/>
                  <a:pt x="4592235" y="1243488"/>
                </a:cubicBezTo>
                <a:cubicBezTo>
                  <a:pt x="4605875" y="1257751"/>
                  <a:pt x="4646802" y="1296815"/>
                  <a:pt x="4660443" y="1309836"/>
                </a:cubicBezTo>
                <a:cubicBezTo>
                  <a:pt x="4677185" y="1326580"/>
                  <a:pt x="4689587" y="1344562"/>
                  <a:pt x="4687726" y="1369364"/>
                </a:cubicBezTo>
                <a:cubicBezTo>
                  <a:pt x="4685867" y="1397890"/>
                  <a:pt x="4670364" y="1408431"/>
                  <a:pt x="4643701" y="1399749"/>
                </a:cubicBezTo>
                <a:cubicBezTo>
                  <a:pt x="4631299" y="1396028"/>
                  <a:pt x="4621377" y="1388588"/>
                  <a:pt x="4611456" y="1380525"/>
                </a:cubicBezTo>
                <a:cubicBezTo>
                  <a:pt x="4581693" y="1357583"/>
                  <a:pt x="4483720" y="1275112"/>
                  <a:pt x="4483720" y="1275112"/>
                </a:cubicBezTo>
                <a:cubicBezTo>
                  <a:pt x="4520305" y="1306737"/>
                  <a:pt x="4569292" y="1394168"/>
                  <a:pt x="4589753" y="1435093"/>
                </a:cubicBezTo>
                <a:cubicBezTo>
                  <a:pt x="4596575" y="1449355"/>
                  <a:pt x="4590375" y="1459277"/>
                  <a:pt x="4581073" y="1468579"/>
                </a:cubicBezTo>
                <a:cubicBezTo>
                  <a:pt x="4571771" y="1477878"/>
                  <a:pt x="4560610" y="1483459"/>
                  <a:pt x="4547589" y="1475399"/>
                </a:cubicBezTo>
                <a:cubicBezTo>
                  <a:pt x="4535186" y="1467957"/>
                  <a:pt x="4525887" y="1457418"/>
                  <a:pt x="4516585" y="1446876"/>
                </a:cubicBezTo>
                <a:cubicBezTo>
                  <a:pt x="4493642" y="1419592"/>
                  <a:pt x="4471319" y="1391067"/>
                  <a:pt x="4444655" y="1366885"/>
                </a:cubicBezTo>
                <a:cubicBezTo>
                  <a:pt x="4437833" y="1360684"/>
                  <a:pt x="4415510" y="1340221"/>
                  <a:pt x="4401869" y="1343322"/>
                </a:cubicBezTo>
                <a:cubicBezTo>
                  <a:pt x="4434733" y="1370606"/>
                  <a:pt x="4468837" y="1414012"/>
                  <a:pt x="4464499" y="1455556"/>
                </a:cubicBezTo>
                <a:cubicBezTo>
                  <a:pt x="4461397" y="1489660"/>
                  <a:pt x="4436593" y="1502063"/>
                  <a:pt x="4406211" y="1485321"/>
                </a:cubicBezTo>
                <a:cubicBezTo>
                  <a:pt x="4391948" y="1477259"/>
                  <a:pt x="4381407" y="1465477"/>
                  <a:pt x="4371485" y="1453077"/>
                </a:cubicBezTo>
                <a:cubicBezTo>
                  <a:pt x="4352263" y="1429512"/>
                  <a:pt x="4328701" y="1411530"/>
                  <a:pt x="4302037" y="1396648"/>
                </a:cubicBezTo>
                <a:cubicBezTo>
                  <a:pt x="4241889" y="1363163"/>
                  <a:pt x="4200343" y="1312938"/>
                  <a:pt x="4177401" y="1248449"/>
                </a:cubicBezTo>
                <a:cubicBezTo>
                  <a:pt x="4169338" y="1226126"/>
                  <a:pt x="4155078" y="1213725"/>
                  <a:pt x="4135854" y="1201324"/>
                </a:cubicBezTo>
                <a:cubicBezTo>
                  <a:pt x="4010598" y="1118851"/>
                  <a:pt x="3869841" y="1100250"/>
                  <a:pt x="3724741" y="1093429"/>
                </a:cubicBezTo>
                <a:cubicBezTo>
                  <a:pt x="3631109" y="1089088"/>
                  <a:pt x="3540577" y="1069867"/>
                  <a:pt x="3455627" y="1030800"/>
                </a:cubicBezTo>
                <a:cubicBezTo>
                  <a:pt x="3386797" y="999178"/>
                  <a:pt x="3314248" y="988016"/>
                  <a:pt x="3239218" y="985535"/>
                </a:cubicBezTo>
                <a:cubicBezTo>
                  <a:pt x="3225577" y="984915"/>
                  <a:pt x="3212554" y="985535"/>
                  <a:pt x="3200153" y="992355"/>
                </a:cubicBezTo>
                <a:cubicBezTo>
                  <a:pt x="3123883" y="1035141"/>
                  <a:pt x="3039553" y="1045683"/>
                  <a:pt x="2955221" y="1057464"/>
                </a:cubicBezTo>
                <a:cubicBezTo>
                  <a:pt x="2866550" y="1070487"/>
                  <a:pt x="2778499" y="1093429"/>
                  <a:pt x="2688586" y="1099630"/>
                </a:cubicBezTo>
                <a:cubicBezTo>
                  <a:pt x="2677425" y="1100870"/>
                  <a:pt x="2673086" y="1105830"/>
                  <a:pt x="2673086" y="1117612"/>
                </a:cubicBezTo>
                <a:cubicBezTo>
                  <a:pt x="2668745" y="1321000"/>
                  <a:pt x="2652003" y="1525625"/>
                  <a:pt x="2671224" y="1728391"/>
                </a:cubicBezTo>
                <a:cubicBezTo>
                  <a:pt x="2692307" y="1952240"/>
                  <a:pt x="2735713" y="2172368"/>
                  <a:pt x="2824384" y="2381337"/>
                </a:cubicBezTo>
                <a:cubicBezTo>
                  <a:pt x="2860350" y="2465047"/>
                  <a:pt x="2912435" y="2538838"/>
                  <a:pt x="2965143" y="2612006"/>
                </a:cubicBezTo>
                <a:cubicBezTo>
                  <a:pt x="3013509" y="2679595"/>
                  <a:pt x="3063735" y="2745943"/>
                  <a:pt x="3104040" y="2819733"/>
                </a:cubicBezTo>
                <a:cubicBezTo>
                  <a:pt x="3149307" y="2902824"/>
                  <a:pt x="3166669" y="2991495"/>
                  <a:pt x="3162328" y="3085129"/>
                </a:cubicBezTo>
                <a:cubicBezTo>
                  <a:pt x="3157367" y="3194883"/>
                  <a:pt x="3135045" y="3302155"/>
                  <a:pt x="3112102" y="3408810"/>
                </a:cubicBezTo>
                <a:cubicBezTo>
                  <a:pt x="3108381" y="3427412"/>
                  <a:pt x="3110243" y="3441674"/>
                  <a:pt x="3120162" y="3458416"/>
                </a:cubicBezTo>
                <a:cubicBezTo>
                  <a:pt x="3279522" y="3731252"/>
                  <a:pt x="3438265" y="4004707"/>
                  <a:pt x="3568480" y="4293045"/>
                </a:cubicBezTo>
                <a:cubicBezTo>
                  <a:pt x="3583983" y="4327149"/>
                  <a:pt x="3605065" y="4348852"/>
                  <a:pt x="3636690" y="4364974"/>
                </a:cubicBezTo>
                <a:cubicBezTo>
                  <a:pt x="3775587" y="4435664"/>
                  <a:pt x="3894023" y="4532397"/>
                  <a:pt x="3994475" y="4650831"/>
                </a:cubicBezTo>
                <a:cubicBezTo>
                  <a:pt x="4071987" y="4742603"/>
                  <a:pt x="4144536" y="4838716"/>
                  <a:pt x="4212744" y="4937929"/>
                </a:cubicBezTo>
                <a:cubicBezTo>
                  <a:pt x="4254910" y="4998696"/>
                  <a:pt x="4301417" y="5055123"/>
                  <a:pt x="4354743" y="5105971"/>
                </a:cubicBezTo>
                <a:cubicBezTo>
                  <a:pt x="4417372" y="5166119"/>
                  <a:pt x="4479379" y="5226887"/>
                  <a:pt x="4540147" y="5288274"/>
                </a:cubicBezTo>
                <a:cubicBezTo>
                  <a:pt x="4554409" y="5302537"/>
                  <a:pt x="4569912" y="5311216"/>
                  <a:pt x="4590375" y="5314938"/>
                </a:cubicBezTo>
                <a:cubicBezTo>
                  <a:pt x="4650523" y="5324859"/>
                  <a:pt x="4703848" y="5329200"/>
                  <a:pt x="4765857" y="5326719"/>
                </a:cubicBezTo>
                <a:cubicBezTo>
                  <a:pt x="4875612" y="5322998"/>
                  <a:pt x="4974205" y="5351523"/>
                  <a:pt x="4997147" y="5415390"/>
                </a:cubicBezTo>
                <a:cubicBezTo>
                  <a:pt x="5019469" y="5474298"/>
                  <a:pt x="4964283" y="5564209"/>
                  <a:pt x="4941341" y="5657221"/>
                </a:cubicBezTo>
                <a:cubicBezTo>
                  <a:pt x="4915916" y="5758915"/>
                  <a:pt x="4888633" y="5858127"/>
                  <a:pt x="4865071" y="5959821"/>
                </a:cubicBezTo>
                <a:cubicBezTo>
                  <a:pt x="4849568" y="6026170"/>
                  <a:pt x="4822285" y="6088177"/>
                  <a:pt x="4799961" y="6151426"/>
                </a:cubicBezTo>
                <a:cubicBezTo>
                  <a:pt x="4781358" y="6203514"/>
                  <a:pt x="4755316" y="6251878"/>
                  <a:pt x="4725551" y="6298385"/>
                </a:cubicBezTo>
                <a:cubicBezTo>
                  <a:pt x="4697028" y="6342411"/>
                  <a:pt x="4653002" y="6371554"/>
                  <a:pt x="4615177" y="6406280"/>
                </a:cubicBezTo>
                <a:cubicBezTo>
                  <a:pt x="4605255" y="6414960"/>
                  <a:pt x="4589753" y="6413720"/>
                  <a:pt x="4577972" y="6419920"/>
                </a:cubicBezTo>
                <a:cubicBezTo>
                  <a:pt x="4557511" y="6419920"/>
                  <a:pt x="4541387" y="6419920"/>
                  <a:pt x="4520925" y="6419920"/>
                </a:cubicBezTo>
                <a:cubicBezTo>
                  <a:pt x="4484960" y="6397598"/>
                  <a:pt x="4473179" y="6365353"/>
                  <a:pt x="4482481" y="6324429"/>
                </a:cubicBezTo>
                <a:cubicBezTo>
                  <a:pt x="4488681" y="6297765"/>
                  <a:pt x="4493642" y="6270482"/>
                  <a:pt x="4506043" y="6245678"/>
                </a:cubicBezTo>
                <a:cubicBezTo>
                  <a:pt x="4524645" y="6207852"/>
                  <a:pt x="4531467" y="6168168"/>
                  <a:pt x="4535186" y="6127241"/>
                </a:cubicBezTo>
                <a:cubicBezTo>
                  <a:pt x="4538287" y="6094999"/>
                  <a:pt x="4537667" y="6064614"/>
                  <a:pt x="4514105" y="6037951"/>
                </a:cubicBezTo>
                <a:cubicBezTo>
                  <a:pt x="4498603" y="6020589"/>
                  <a:pt x="4497983" y="5996407"/>
                  <a:pt x="4499223" y="5974704"/>
                </a:cubicBezTo>
                <a:cubicBezTo>
                  <a:pt x="4493022" y="5972842"/>
                  <a:pt x="4489921" y="5975324"/>
                  <a:pt x="4486199" y="5977183"/>
                </a:cubicBezTo>
                <a:cubicBezTo>
                  <a:pt x="4456437" y="5991446"/>
                  <a:pt x="4435353" y="5985245"/>
                  <a:pt x="4419231" y="5956100"/>
                </a:cubicBezTo>
                <a:cubicBezTo>
                  <a:pt x="4400630" y="5923236"/>
                  <a:pt x="4397529" y="5886031"/>
                  <a:pt x="4395049" y="5849447"/>
                </a:cubicBezTo>
                <a:cubicBezTo>
                  <a:pt x="4392567" y="5811622"/>
                  <a:pt x="4388849" y="5777518"/>
                  <a:pt x="4348542" y="5760154"/>
                </a:cubicBezTo>
                <a:cubicBezTo>
                  <a:pt x="4343581" y="5758295"/>
                  <a:pt x="4340482" y="5751475"/>
                  <a:pt x="4338001" y="5746514"/>
                </a:cubicBezTo>
                <a:cubicBezTo>
                  <a:pt x="4328081" y="5725431"/>
                  <a:pt x="4312579" y="5709928"/>
                  <a:pt x="4293975" y="5696288"/>
                </a:cubicBezTo>
                <a:cubicBezTo>
                  <a:pt x="4269173" y="5678304"/>
                  <a:pt x="4261731" y="5657843"/>
                  <a:pt x="4270413" y="5638619"/>
                </a:cubicBezTo>
                <a:cubicBezTo>
                  <a:pt x="4279715" y="5616916"/>
                  <a:pt x="4305136" y="5605755"/>
                  <a:pt x="4333039" y="5610716"/>
                </a:cubicBezTo>
                <a:cubicBezTo>
                  <a:pt x="4334281" y="5611336"/>
                  <a:pt x="4335521" y="5609476"/>
                  <a:pt x="4337381" y="5608856"/>
                </a:cubicBezTo>
                <a:cubicBezTo>
                  <a:pt x="4337381" y="5599554"/>
                  <a:pt x="4329941" y="5593974"/>
                  <a:pt x="4324979" y="5587773"/>
                </a:cubicBezTo>
                <a:cubicBezTo>
                  <a:pt x="4231348" y="5460035"/>
                  <a:pt x="4122833" y="5345940"/>
                  <a:pt x="3996957" y="5248589"/>
                </a:cubicBezTo>
                <a:cubicBezTo>
                  <a:pt x="3789850" y="5087987"/>
                  <a:pt x="3587704" y="4921187"/>
                  <a:pt x="3389899" y="4748803"/>
                </a:cubicBezTo>
                <a:cubicBezTo>
                  <a:pt x="3358274" y="4722140"/>
                  <a:pt x="3324790" y="4699817"/>
                  <a:pt x="3283863" y="4689275"/>
                </a:cubicBezTo>
                <a:cubicBezTo>
                  <a:pt x="3198913" y="4666953"/>
                  <a:pt x="3143727" y="4607425"/>
                  <a:pt x="3099701" y="4536116"/>
                </a:cubicBezTo>
                <a:cubicBezTo>
                  <a:pt x="3064355" y="4478449"/>
                  <a:pt x="3032111" y="4418922"/>
                  <a:pt x="2993046" y="4363735"/>
                </a:cubicBezTo>
                <a:cubicBezTo>
                  <a:pt x="2934138" y="4280022"/>
                  <a:pt x="2861589" y="4206234"/>
                  <a:pt x="2795861" y="4127482"/>
                </a:cubicBezTo>
                <a:cubicBezTo>
                  <a:pt x="2676185" y="3983624"/>
                  <a:pt x="2550928" y="3844727"/>
                  <a:pt x="2441174" y="3692807"/>
                </a:cubicBezTo>
                <a:cubicBezTo>
                  <a:pt x="2408930" y="3647542"/>
                  <a:pt x="2377925" y="3601654"/>
                  <a:pt x="2353123" y="3552048"/>
                </a:cubicBezTo>
                <a:cubicBezTo>
                  <a:pt x="2346923" y="3539647"/>
                  <a:pt x="2339480" y="3537166"/>
                  <a:pt x="2325840" y="3539027"/>
                </a:cubicBezTo>
                <a:cubicBezTo>
                  <a:pt x="2170820" y="3560108"/>
                  <a:pt x="2015799" y="3574991"/>
                  <a:pt x="1859540" y="3579332"/>
                </a:cubicBezTo>
                <a:cubicBezTo>
                  <a:pt x="1738002" y="3582433"/>
                  <a:pt x="1617707" y="3574991"/>
                  <a:pt x="1493070" y="3538405"/>
                </a:cubicBezTo>
                <a:cubicBezTo>
                  <a:pt x="1501752" y="3549569"/>
                  <a:pt x="1506093" y="3556389"/>
                  <a:pt x="1511054" y="3561970"/>
                </a:cubicBezTo>
                <a:cubicBezTo>
                  <a:pt x="1573061" y="3636380"/>
                  <a:pt x="1626389" y="3716989"/>
                  <a:pt x="1664834" y="3805660"/>
                </a:cubicBezTo>
                <a:cubicBezTo>
                  <a:pt x="1682196" y="3846587"/>
                  <a:pt x="1698938" y="3888753"/>
                  <a:pt x="1703898" y="3932778"/>
                </a:cubicBezTo>
                <a:cubicBezTo>
                  <a:pt x="1712581" y="4013389"/>
                  <a:pt x="1747304" y="4084076"/>
                  <a:pt x="1783270" y="4156008"/>
                </a:cubicBezTo>
                <a:cubicBezTo>
                  <a:pt x="1827915" y="4245298"/>
                  <a:pt x="1876902" y="4332730"/>
                  <a:pt x="1927748" y="4418922"/>
                </a:cubicBezTo>
                <a:cubicBezTo>
                  <a:pt x="1957513" y="4469767"/>
                  <a:pt x="1981695" y="4523715"/>
                  <a:pt x="2016419" y="4571461"/>
                </a:cubicBezTo>
                <a:cubicBezTo>
                  <a:pt x="2041223" y="4605565"/>
                  <a:pt x="2054244" y="4651450"/>
                  <a:pt x="2088970" y="4674393"/>
                </a:cubicBezTo>
                <a:cubicBezTo>
                  <a:pt x="2121212" y="4696096"/>
                  <a:pt x="2141675" y="4725241"/>
                  <a:pt x="2167099" y="4751285"/>
                </a:cubicBezTo>
                <a:cubicBezTo>
                  <a:pt x="2194383" y="4778569"/>
                  <a:pt x="2216705" y="4810811"/>
                  <a:pt x="2235307" y="4844917"/>
                </a:cubicBezTo>
                <a:cubicBezTo>
                  <a:pt x="2258872" y="4888323"/>
                  <a:pt x="2286155" y="4929247"/>
                  <a:pt x="2319019" y="4966452"/>
                </a:cubicBezTo>
                <a:cubicBezTo>
                  <a:pt x="2332040" y="4981335"/>
                  <a:pt x="2333900" y="4994975"/>
                  <a:pt x="2322738" y="5011097"/>
                </a:cubicBezTo>
                <a:cubicBezTo>
                  <a:pt x="2312197" y="5027220"/>
                  <a:pt x="2298556" y="5039001"/>
                  <a:pt x="2283054" y="5051404"/>
                </a:cubicBezTo>
                <a:cubicBezTo>
                  <a:pt x="2247088" y="5079927"/>
                  <a:pt x="2208023" y="5101630"/>
                  <a:pt x="2164618" y="5115271"/>
                </a:cubicBezTo>
                <a:cubicBezTo>
                  <a:pt x="2046804" y="5153096"/>
                  <a:pt x="1935188" y="5206423"/>
                  <a:pt x="1816134" y="5239907"/>
                </a:cubicBezTo>
                <a:cubicBezTo>
                  <a:pt x="1765906" y="5253550"/>
                  <a:pt x="1715680" y="5271532"/>
                  <a:pt x="1667933" y="5291995"/>
                </a:cubicBezTo>
                <a:cubicBezTo>
                  <a:pt x="1555700" y="5339120"/>
                  <a:pt x="1440985" y="5340362"/>
                  <a:pt x="1323788" y="5323617"/>
                </a:cubicBezTo>
                <a:cubicBezTo>
                  <a:pt x="1288445" y="5318037"/>
                  <a:pt x="1264882" y="5297576"/>
                  <a:pt x="1253101" y="5264092"/>
                </a:cubicBezTo>
                <a:cubicBezTo>
                  <a:pt x="1239458" y="5223785"/>
                  <a:pt x="1256820" y="5187200"/>
                  <a:pt x="1297746" y="5178520"/>
                </a:cubicBezTo>
                <a:cubicBezTo>
                  <a:pt x="1368436" y="5164257"/>
                  <a:pt x="1431063" y="5130153"/>
                  <a:pt x="1491211" y="5092948"/>
                </a:cubicBezTo>
                <a:cubicBezTo>
                  <a:pt x="1535236" y="5065045"/>
                  <a:pt x="1569340" y="5027839"/>
                  <a:pt x="1571822" y="4970793"/>
                </a:cubicBezTo>
                <a:cubicBezTo>
                  <a:pt x="1572442" y="4953431"/>
                  <a:pt x="1581124" y="4937309"/>
                  <a:pt x="1590423" y="4922426"/>
                </a:cubicBezTo>
                <a:cubicBezTo>
                  <a:pt x="1600345" y="4905684"/>
                  <a:pt x="1610267" y="4889562"/>
                  <a:pt x="1621428" y="4870958"/>
                </a:cubicBezTo>
                <a:cubicBezTo>
                  <a:pt x="1551358" y="4874060"/>
                  <a:pt x="1499273" y="4826313"/>
                  <a:pt x="1435404" y="4817013"/>
                </a:cubicBezTo>
                <a:cubicBezTo>
                  <a:pt x="1421761" y="4815152"/>
                  <a:pt x="1418662" y="4800269"/>
                  <a:pt x="1419282" y="4794069"/>
                </a:cubicBezTo>
                <a:cubicBezTo>
                  <a:pt x="1420521" y="4785389"/>
                  <a:pt x="1433544" y="4785389"/>
                  <a:pt x="1442844" y="4786629"/>
                </a:cubicBezTo>
                <a:cubicBezTo>
                  <a:pt x="1489351" y="4792209"/>
                  <a:pt x="1534616" y="4803990"/>
                  <a:pt x="1577402" y="4823214"/>
                </a:cubicBezTo>
                <a:cubicBezTo>
                  <a:pt x="1603446" y="4834995"/>
                  <a:pt x="1625149" y="4831274"/>
                  <a:pt x="1649951" y="4808951"/>
                </a:cubicBezTo>
                <a:cubicBezTo>
                  <a:pt x="1667933" y="4792829"/>
                  <a:pt x="1672274" y="4769267"/>
                  <a:pt x="1661732" y="4744462"/>
                </a:cubicBezTo>
                <a:cubicBezTo>
                  <a:pt x="1646852" y="4708499"/>
                  <a:pt x="1623907" y="4677494"/>
                  <a:pt x="1603446" y="4645250"/>
                </a:cubicBezTo>
                <a:cubicBezTo>
                  <a:pt x="1598485" y="4637810"/>
                  <a:pt x="1591043" y="4631609"/>
                  <a:pt x="1582363" y="4627888"/>
                </a:cubicBezTo>
                <a:cubicBezTo>
                  <a:pt x="1573681" y="4623547"/>
                  <a:pt x="1568100" y="4616107"/>
                  <a:pt x="1563759" y="4608045"/>
                </a:cubicBezTo>
                <a:cubicBezTo>
                  <a:pt x="1560041" y="4599985"/>
                  <a:pt x="1556939" y="4591303"/>
                  <a:pt x="1565001" y="4585102"/>
                </a:cubicBezTo>
                <a:cubicBezTo>
                  <a:pt x="1572442" y="4579521"/>
                  <a:pt x="1579882" y="4582003"/>
                  <a:pt x="1587944" y="4586964"/>
                </a:cubicBezTo>
                <a:cubicBezTo>
                  <a:pt x="1629488" y="4613625"/>
                  <a:pt x="1662974" y="4647112"/>
                  <a:pt x="1685297" y="4691757"/>
                </a:cubicBezTo>
                <a:cubicBezTo>
                  <a:pt x="1686537" y="4694856"/>
                  <a:pt x="1687156" y="4698577"/>
                  <a:pt x="1692737" y="4697958"/>
                </a:cubicBezTo>
                <a:cubicBezTo>
                  <a:pt x="1693357" y="4696096"/>
                  <a:pt x="1694597" y="4693616"/>
                  <a:pt x="1693977" y="4691757"/>
                </a:cubicBezTo>
                <a:cubicBezTo>
                  <a:pt x="1663594" y="4621068"/>
                  <a:pt x="1633829" y="4550378"/>
                  <a:pt x="1597246" y="4482788"/>
                </a:cubicBezTo>
                <a:cubicBezTo>
                  <a:pt x="1583603" y="4457986"/>
                  <a:pt x="1566241" y="4435044"/>
                  <a:pt x="1548259" y="4413341"/>
                </a:cubicBezTo>
                <a:cubicBezTo>
                  <a:pt x="1354173" y="4175849"/>
                  <a:pt x="1173730" y="3928437"/>
                  <a:pt x="1006927" y="3671104"/>
                </a:cubicBezTo>
                <a:cubicBezTo>
                  <a:pt x="962281" y="3601654"/>
                  <a:pt x="926318" y="3527866"/>
                  <a:pt x="908956" y="3445393"/>
                </a:cubicBezTo>
                <a:cubicBezTo>
                  <a:pt x="885392" y="3332540"/>
                  <a:pt x="918876" y="3240768"/>
                  <a:pt x="1008169" y="3169459"/>
                </a:cubicBezTo>
                <a:cubicBezTo>
                  <a:pt x="1085678" y="3106832"/>
                  <a:pt x="1174349" y="3064046"/>
                  <a:pt x="1264262" y="3023119"/>
                </a:cubicBezTo>
                <a:cubicBezTo>
                  <a:pt x="1349212" y="2984675"/>
                  <a:pt x="1437263" y="2953050"/>
                  <a:pt x="1523455" y="2917086"/>
                </a:cubicBezTo>
                <a:cubicBezTo>
                  <a:pt x="1609027" y="2881741"/>
                  <a:pt x="1693977" y="2844538"/>
                  <a:pt x="1783890" y="2822213"/>
                </a:cubicBezTo>
                <a:cubicBezTo>
                  <a:pt x="1852717" y="2805471"/>
                  <a:pt x="1922167" y="2793690"/>
                  <a:pt x="1989755" y="2770747"/>
                </a:cubicBezTo>
                <a:cubicBezTo>
                  <a:pt x="2010838" y="2763307"/>
                  <a:pt x="2020140" y="2752765"/>
                  <a:pt x="2018280" y="2731062"/>
                </a:cubicBezTo>
                <a:cubicBezTo>
                  <a:pt x="2012078" y="2662233"/>
                  <a:pt x="2003398" y="2594025"/>
                  <a:pt x="1984794" y="2527674"/>
                </a:cubicBezTo>
                <a:cubicBezTo>
                  <a:pt x="1980455" y="2512794"/>
                  <a:pt x="1969914" y="2490471"/>
                  <a:pt x="1961852" y="2477448"/>
                </a:cubicBezTo>
                <a:cubicBezTo>
                  <a:pt x="1899844" y="2380095"/>
                  <a:pt x="1849618" y="2276542"/>
                  <a:pt x="1801252" y="2171749"/>
                </a:cubicBezTo>
                <a:cubicBezTo>
                  <a:pt x="1768387" y="2099200"/>
                  <a:pt x="1731182" y="2027891"/>
                  <a:pt x="1685297" y="1961542"/>
                </a:cubicBezTo>
                <a:cubicBezTo>
                  <a:pt x="1672274" y="1942938"/>
                  <a:pt x="1659253" y="1924957"/>
                  <a:pt x="1649331" y="1904494"/>
                </a:cubicBezTo>
                <a:cubicBezTo>
                  <a:pt x="1645610" y="1897053"/>
                  <a:pt x="1640652" y="1890233"/>
                  <a:pt x="1633829" y="1902014"/>
                </a:cubicBezTo>
                <a:cubicBezTo>
                  <a:pt x="1589184" y="1977045"/>
                  <a:pt x="1516635" y="2027271"/>
                  <a:pt x="1459586" y="2091140"/>
                </a:cubicBezTo>
                <a:cubicBezTo>
                  <a:pt x="1403779" y="2154387"/>
                  <a:pt x="1338051" y="2208334"/>
                  <a:pt x="1281624" y="2270961"/>
                </a:cubicBezTo>
                <a:cubicBezTo>
                  <a:pt x="1241940" y="2315609"/>
                  <a:pt x="1196672" y="2353434"/>
                  <a:pt x="1151407" y="2391256"/>
                </a:cubicBezTo>
                <a:cubicBezTo>
                  <a:pt x="1147066" y="2394978"/>
                  <a:pt x="1142725" y="2398079"/>
                  <a:pt x="1137764" y="2401798"/>
                </a:cubicBezTo>
                <a:cubicBezTo>
                  <a:pt x="1078858" y="2447066"/>
                  <a:pt x="1056535" y="2443964"/>
                  <a:pt x="997008" y="2398699"/>
                </a:cubicBezTo>
                <a:cubicBezTo>
                  <a:pt x="934998" y="2352192"/>
                  <a:pt x="872371" y="2306927"/>
                  <a:pt x="815944" y="2252979"/>
                </a:cubicBezTo>
                <a:cubicBezTo>
                  <a:pt x="691308" y="2132684"/>
                  <a:pt x="573491" y="2006808"/>
                  <a:pt x="478620" y="1861088"/>
                </a:cubicBezTo>
                <a:cubicBezTo>
                  <a:pt x="427152" y="1781099"/>
                  <a:pt x="371345" y="1706069"/>
                  <a:pt x="298796" y="1644061"/>
                </a:cubicBezTo>
                <a:cubicBezTo>
                  <a:pt x="279573" y="1627939"/>
                  <a:pt x="265312" y="1607476"/>
                  <a:pt x="251049" y="1586393"/>
                </a:cubicBezTo>
                <a:cubicBezTo>
                  <a:pt x="223766" y="1545469"/>
                  <a:pt x="197102" y="1516943"/>
                  <a:pt x="168579" y="1476639"/>
                </a:cubicBezTo>
                <a:cubicBezTo>
                  <a:pt x="158657" y="1462998"/>
                  <a:pt x="15419" y="1338362"/>
                  <a:pt x="10458" y="1329060"/>
                </a:cubicBezTo>
                <a:cubicBezTo>
                  <a:pt x="1156" y="1311698"/>
                  <a:pt x="-6904" y="1298055"/>
                  <a:pt x="9219" y="1283175"/>
                </a:cubicBezTo>
                <a:cubicBezTo>
                  <a:pt x="25961" y="1267672"/>
                  <a:pt x="43942" y="1274493"/>
                  <a:pt x="58825" y="1287513"/>
                </a:cubicBezTo>
                <a:cubicBezTo>
                  <a:pt x="75567" y="1302396"/>
                  <a:pt x="135095" y="1353864"/>
                  <a:pt x="148736" y="1363163"/>
                </a:cubicBezTo>
                <a:cubicBezTo>
                  <a:pt x="157418" y="1369364"/>
                  <a:pt x="168579" y="1375567"/>
                  <a:pt x="178501" y="1366265"/>
                </a:cubicBezTo>
                <a:cubicBezTo>
                  <a:pt x="188422" y="1356963"/>
                  <a:pt x="184081" y="1345182"/>
                  <a:pt x="178501" y="1335880"/>
                </a:cubicBezTo>
                <a:cubicBezTo>
                  <a:pt x="158657" y="1301156"/>
                  <a:pt x="138194" y="1267053"/>
                  <a:pt x="117113" y="1232946"/>
                </a:cubicBezTo>
                <a:cubicBezTo>
                  <a:pt x="98509" y="1203183"/>
                  <a:pt x="79908" y="1173418"/>
                  <a:pt x="74327" y="1138075"/>
                </a:cubicBezTo>
                <a:cubicBezTo>
                  <a:pt x="71226" y="1119473"/>
                  <a:pt x="65025" y="1097151"/>
                  <a:pt x="89208" y="1087849"/>
                </a:cubicBezTo>
                <a:cubicBezTo>
                  <a:pt x="112152" y="1079167"/>
                  <a:pt x="124553" y="1095909"/>
                  <a:pt x="135095" y="1112651"/>
                </a:cubicBezTo>
                <a:cubicBezTo>
                  <a:pt x="136335" y="1114513"/>
                  <a:pt x="187803" y="1200704"/>
                  <a:pt x="190282" y="1205043"/>
                </a:cubicBezTo>
                <a:cubicBezTo>
                  <a:pt x="187803" y="1199462"/>
                  <a:pt x="145636" y="1119473"/>
                  <a:pt x="144397" y="1113271"/>
                </a:cubicBezTo>
                <a:cubicBezTo>
                  <a:pt x="138194" y="1098390"/>
                  <a:pt x="130754" y="1084128"/>
                  <a:pt x="126413" y="1069245"/>
                </a:cubicBezTo>
                <a:cubicBezTo>
                  <a:pt x="121452" y="1053745"/>
                  <a:pt x="121452" y="1034521"/>
                  <a:pt x="136954" y="1026461"/>
                </a:cubicBezTo>
                <a:cubicBezTo>
                  <a:pt x="153077" y="1017779"/>
                  <a:pt x="172920" y="1015920"/>
                  <a:pt x="188422" y="1030800"/>
                </a:cubicBezTo>
                <a:cubicBezTo>
                  <a:pt x="198964" y="1040102"/>
                  <a:pt x="256010" y="1151718"/>
                  <a:pt x="265312" y="1162257"/>
                </a:cubicBezTo>
                <a:cubicBezTo>
                  <a:pt x="258490" y="1141796"/>
                  <a:pt x="222526" y="1058703"/>
                  <a:pt x="221906" y="1057464"/>
                </a:cubicBezTo>
                <a:cubicBezTo>
                  <a:pt x="216946" y="1046922"/>
                  <a:pt x="223146" y="1022120"/>
                  <a:pt x="247328" y="1012818"/>
                </a:cubicBezTo>
                <a:cubicBezTo>
                  <a:pt x="269031" y="1004136"/>
                  <a:pt x="294455" y="1038862"/>
                  <a:pt x="306856" y="1056224"/>
                </a:cubicBezTo>
                <a:cubicBezTo>
                  <a:pt x="337241" y="1098390"/>
                  <a:pt x="362665" y="1140554"/>
                  <a:pt x="388707" y="1193262"/>
                </a:cubicBezTo>
                <a:cubicBezTo>
                  <a:pt x="415990" y="1249068"/>
                  <a:pt x="433974" y="1281313"/>
                  <a:pt x="471800" y="1312938"/>
                </a:cubicBezTo>
                <a:cubicBezTo>
                  <a:pt x="474279" y="1299917"/>
                  <a:pt x="476758" y="1288755"/>
                  <a:pt x="479240" y="1276972"/>
                </a:cubicBezTo>
                <a:cubicBezTo>
                  <a:pt x="491641" y="1222405"/>
                  <a:pt x="533807" y="1199462"/>
                  <a:pt x="584033" y="1197603"/>
                </a:cubicBezTo>
                <a:cubicBezTo>
                  <a:pt x="600155" y="1196363"/>
                  <a:pt x="613176" y="1204423"/>
                  <a:pt x="620618" y="1219306"/>
                </a:cubicBezTo>
                <a:cubicBezTo>
                  <a:pt x="627439" y="1233568"/>
                  <a:pt x="618757" y="1243488"/>
                  <a:pt x="610077" y="1252790"/>
                </a:cubicBezTo>
                <a:cubicBezTo>
                  <a:pt x="586514" y="1277594"/>
                  <a:pt x="577213" y="1308596"/>
                  <a:pt x="579072" y="1338981"/>
                </a:cubicBezTo>
                <a:cubicBezTo>
                  <a:pt x="583413" y="1401608"/>
                  <a:pt x="570392" y="1461756"/>
                  <a:pt x="556749" y="1521904"/>
                </a:cubicBezTo>
                <a:cubicBezTo>
                  <a:pt x="551788" y="1542367"/>
                  <a:pt x="557369" y="1564070"/>
                  <a:pt x="571012" y="1579573"/>
                </a:cubicBezTo>
                <a:cubicBezTo>
                  <a:pt x="633019" y="1650882"/>
                  <a:pt x="697508" y="1719709"/>
                  <a:pt x="766336" y="1784198"/>
                </a:cubicBezTo>
                <a:cubicBezTo>
                  <a:pt x="788661" y="1804661"/>
                  <a:pt x="814083" y="1820164"/>
                  <a:pt x="842606" y="1830705"/>
                </a:cubicBezTo>
                <a:cubicBezTo>
                  <a:pt x="912675" y="1856749"/>
                  <a:pt x="982745" y="1883413"/>
                  <a:pt x="1052814" y="1910696"/>
                </a:cubicBezTo>
                <a:cubicBezTo>
                  <a:pt x="1074517" y="1919376"/>
                  <a:pt x="1088158" y="1918137"/>
                  <a:pt x="1100561" y="1893952"/>
                </a:cubicBezTo>
                <a:cubicBezTo>
                  <a:pt x="1122884" y="1849926"/>
                  <a:pt x="1148925" y="1808383"/>
                  <a:pt x="1173730" y="1765597"/>
                </a:cubicBezTo>
                <a:cubicBezTo>
                  <a:pt x="1179310" y="1756295"/>
                  <a:pt x="1183032" y="1745753"/>
                  <a:pt x="1180550" y="1734592"/>
                </a:cubicBezTo>
                <a:cubicBezTo>
                  <a:pt x="1175589" y="1714129"/>
                  <a:pt x="1181170" y="1697387"/>
                  <a:pt x="1196672" y="1684986"/>
                </a:cubicBezTo>
                <a:cubicBezTo>
                  <a:pt x="1245659" y="1645301"/>
                  <a:pt x="1264262" y="1591354"/>
                  <a:pt x="1277283" y="1531826"/>
                </a:cubicBezTo>
                <a:cubicBezTo>
                  <a:pt x="1315108" y="1363163"/>
                  <a:pt x="1411842" y="1238527"/>
                  <a:pt x="1563140" y="1155437"/>
                </a:cubicBezTo>
                <a:cubicBezTo>
                  <a:pt x="1576783" y="1147997"/>
                  <a:pt x="1589803" y="1138695"/>
                  <a:pt x="1602827" y="1130015"/>
                </a:cubicBezTo>
                <a:cubicBezTo>
                  <a:pt x="1617707" y="1120093"/>
                  <a:pt x="1622668" y="1107690"/>
                  <a:pt x="1619569" y="1089088"/>
                </a:cubicBezTo>
                <a:cubicBezTo>
                  <a:pt x="1613368" y="1052503"/>
                  <a:pt x="1601585" y="1018399"/>
                  <a:pt x="1581743" y="986774"/>
                </a:cubicBezTo>
                <a:cubicBezTo>
                  <a:pt x="1565621" y="961353"/>
                  <a:pt x="1543918" y="948949"/>
                  <a:pt x="1512914" y="950811"/>
                </a:cubicBezTo>
                <a:cubicBezTo>
                  <a:pt x="1478810" y="952671"/>
                  <a:pt x="1446565" y="960111"/>
                  <a:pt x="1414941" y="970652"/>
                </a:cubicBezTo>
                <a:cubicBezTo>
                  <a:pt x="1396339" y="976855"/>
                  <a:pt x="1377735" y="981814"/>
                  <a:pt x="1358514" y="982436"/>
                </a:cubicBezTo>
                <a:cubicBezTo>
                  <a:pt x="1315728" y="983675"/>
                  <a:pt x="1290304" y="963832"/>
                  <a:pt x="1285343" y="921046"/>
                </a:cubicBezTo>
                <a:cubicBezTo>
                  <a:pt x="1283484" y="906166"/>
                  <a:pt x="1298366" y="883841"/>
                  <a:pt x="1269223" y="837336"/>
                </a:cubicBezTo>
                <a:cubicBezTo>
                  <a:pt x="1259302" y="821214"/>
                  <a:pt x="1314489" y="812532"/>
                  <a:pt x="1312627" y="800131"/>
                </a:cubicBezTo>
                <a:cubicBezTo>
                  <a:pt x="1310767" y="790829"/>
                  <a:pt x="1260541" y="811292"/>
                  <a:pt x="1258682" y="801990"/>
                </a:cubicBezTo>
                <a:cubicBezTo>
                  <a:pt x="1254341" y="784008"/>
                  <a:pt x="1260541" y="779667"/>
                  <a:pt x="1244419" y="766647"/>
                </a:cubicBezTo>
                <a:cubicBezTo>
                  <a:pt x="1225818" y="751144"/>
                  <a:pt x="1210935" y="745563"/>
                  <a:pt x="1188612" y="733163"/>
                </a:cubicBezTo>
                <a:cubicBezTo>
                  <a:pt x="1155748" y="714559"/>
                  <a:pt x="1174969" y="684176"/>
                  <a:pt x="1182412" y="668674"/>
                </a:cubicBezTo>
                <a:cubicBezTo>
                  <a:pt x="1201013" y="627127"/>
                  <a:pt x="1197912" y="591164"/>
                  <a:pt x="1171870" y="552719"/>
                </a:cubicBezTo>
                <a:cubicBezTo>
                  <a:pt x="1152647" y="524196"/>
                  <a:pt x="1160089" y="485129"/>
                  <a:pt x="1157607" y="452887"/>
                </a:cubicBezTo>
                <a:cubicBezTo>
                  <a:pt x="1156368" y="431184"/>
                  <a:pt x="1156988" y="408861"/>
                  <a:pt x="1160089" y="387159"/>
                </a:cubicBezTo>
                <a:cubicBezTo>
                  <a:pt x="1163808" y="359875"/>
                  <a:pt x="1152027" y="353052"/>
                  <a:pt x="1139626" y="328250"/>
                </a:cubicBezTo>
                <a:cubicBezTo>
                  <a:pt x="1123504" y="296006"/>
                  <a:pt x="1142105" y="245160"/>
                  <a:pt x="1158847" y="212916"/>
                </a:cubicBezTo>
                <a:cubicBezTo>
                  <a:pt x="1196672" y="140365"/>
                  <a:pt x="1259302" y="93240"/>
                  <a:pt x="1325650" y="57894"/>
                </a:cubicBezTo>
                <a:cubicBezTo>
                  <a:pt x="1400059" y="20224"/>
                  <a:pt x="1478305" y="-3144"/>
                  <a:pt x="1560127" y="3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0505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114909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98579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9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3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2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5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0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5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72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76DD4BD-FBCB-4414-9CAD-22C09945AA18}"/>
              </a:ext>
            </a:extLst>
          </p:cNvPr>
          <p:cNvSpPr/>
          <p:nvPr/>
        </p:nvSpPr>
        <p:spPr>
          <a:xfrm>
            <a:off x="-219521" y="0"/>
            <a:ext cx="3321050" cy="6850063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AE1C0F-60B0-44F5-B23D-1D1D4522C5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6" t="10104" r="-6021" b="-3491"/>
          <a:stretch/>
        </p:blipFill>
        <p:spPr>
          <a:xfrm>
            <a:off x="1479550" y="0"/>
            <a:ext cx="6307364" cy="727513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D51F56-6F01-4091-A1DF-58E95E169D52}"/>
              </a:ext>
            </a:extLst>
          </p:cNvPr>
          <p:cNvSpPr/>
          <p:nvPr/>
        </p:nvSpPr>
        <p:spPr>
          <a:xfrm>
            <a:off x="6690640" y="0"/>
            <a:ext cx="5583910" cy="713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0801E-95EB-448C-BD51-CF1B8CB6E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40" y="218115"/>
            <a:ext cx="3880315" cy="27446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F4325F-4F68-4BFF-AE11-5962CFFD6D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6631" r="16560"/>
          <a:stretch/>
        </p:blipFill>
        <p:spPr>
          <a:xfrm>
            <a:off x="559715" y="-271988"/>
            <a:ext cx="5427036" cy="7275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3921" y="3271453"/>
            <a:ext cx="3736530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dirty="0">
                <a:ea typeface="Verdana" panose="020B0604030504040204" pitchFamily="34" charset="0"/>
              </a:rPr>
              <a:t>Быстрее, </a:t>
            </a:r>
            <a:br>
              <a:rPr lang="en-US" sz="4400" dirty="0">
                <a:ea typeface="Verdana" panose="020B0604030504040204" pitchFamily="34" charset="0"/>
              </a:rPr>
            </a:br>
            <a:r>
              <a:rPr lang="ru-RU" sz="4400" dirty="0">
                <a:ea typeface="Verdana" panose="020B0604030504040204" pitchFamily="34" charset="0"/>
              </a:rPr>
              <a:t>выше, </a:t>
            </a:r>
            <a:br>
              <a:rPr lang="en-US" sz="4400" dirty="0">
                <a:ea typeface="Verdana" panose="020B0604030504040204" pitchFamily="34" charset="0"/>
              </a:rPr>
            </a:br>
            <a:r>
              <a:rPr lang="ru-RU" sz="4400" dirty="0">
                <a:ea typeface="Verdana" panose="020B0604030504040204" pitchFamily="34" charset="0"/>
              </a:rPr>
              <a:t>сильнее</a:t>
            </a:r>
            <a:r>
              <a:rPr lang="en-US" sz="4400" dirty="0">
                <a:ea typeface="Verdana" panose="020B0604030504040204" pitchFamily="34" charset="0"/>
              </a:rPr>
              <a:t> —</a:t>
            </a:r>
            <a:r>
              <a:rPr lang="ru-RU" sz="4400" dirty="0">
                <a:ea typeface="Verdana" panose="020B060403050404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5400" b="1" i="1" dirty="0">
                <a:solidFill>
                  <a:srgbClr val="1F4E79"/>
                </a:solidFill>
                <a:ea typeface="Verdana" panose="020B0604030504040204" pitchFamily="34" charset="0"/>
              </a:rPr>
              <a:t>вместе</a:t>
            </a:r>
          </a:p>
        </p:txBody>
      </p:sp>
    </p:spTree>
    <p:extLst>
      <p:ext uri="{BB962C8B-B14F-4D97-AF65-F5344CB8AC3E}">
        <p14:creationId xmlns:p14="http://schemas.microsoft.com/office/powerpoint/2010/main" val="408426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/>
          </p:cNvSpPr>
          <p:nvPr/>
        </p:nvSpPr>
        <p:spPr>
          <a:xfrm>
            <a:off x="493394" y="298940"/>
            <a:ext cx="10519411" cy="8247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Анкетирование выпускников и работодателей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081EEE-8965-2C33-1A56-D06FE0A6ADB9}"/>
              </a:ext>
            </a:extLst>
          </p:cNvPr>
          <p:cNvSpPr txBox="1"/>
          <p:nvPr/>
        </p:nvSpPr>
        <p:spPr>
          <a:xfrm>
            <a:off x="8995372" y="1145529"/>
            <a:ext cx="1823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Магистратура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B3C0E7-782C-1A93-D3DF-852FDD13ABFB}"/>
              </a:ext>
            </a:extLst>
          </p:cNvPr>
          <p:cNvSpPr txBox="1"/>
          <p:nvPr/>
        </p:nvSpPr>
        <p:spPr>
          <a:xfrm>
            <a:off x="5295585" y="2414852"/>
            <a:ext cx="130825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84 </a:t>
            </a:r>
            <a:r>
              <a:rPr lang="en-US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%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C9149B8D-08E6-F8C6-A22A-D9A76C9ADC87}"/>
              </a:ext>
            </a:extLst>
          </p:cNvPr>
          <p:cNvSpPr txBox="1"/>
          <p:nvPr/>
        </p:nvSpPr>
        <p:spPr>
          <a:xfrm>
            <a:off x="5279210" y="4856771"/>
            <a:ext cx="134100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90 </a:t>
            </a:r>
            <a:r>
              <a:rPr lang="en-US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%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B5755922-DF78-DC92-40A0-20E867DF69E3}"/>
              </a:ext>
            </a:extLst>
          </p:cNvPr>
          <p:cNvSpPr txBox="1"/>
          <p:nvPr/>
        </p:nvSpPr>
        <p:spPr>
          <a:xfrm>
            <a:off x="9253233" y="2487334"/>
            <a:ext cx="130825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77 </a:t>
            </a:r>
            <a:r>
              <a:rPr lang="en-US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%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60EB1767-71BF-F8A3-EA71-974BD7B4CF59}"/>
              </a:ext>
            </a:extLst>
          </p:cNvPr>
          <p:cNvSpPr txBox="1"/>
          <p:nvPr/>
        </p:nvSpPr>
        <p:spPr>
          <a:xfrm>
            <a:off x="9253233" y="4856770"/>
            <a:ext cx="130825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90 </a:t>
            </a:r>
            <a:r>
              <a:rPr lang="en-US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%</a:t>
            </a:r>
            <a:endParaRPr lang="ko-KR" altLang="en-US" sz="4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395" y="1383036"/>
            <a:ext cx="37886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Оценка качества </a:t>
            </a:r>
            <a:br>
              <a:rPr lang="ru-RU" sz="2000" b="1" dirty="0"/>
            </a:br>
            <a:r>
              <a:rPr lang="ru-RU" sz="2000" b="1" dirty="0"/>
              <a:t>освоения образовательных программ студентами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3394" y="3813520"/>
            <a:ext cx="3297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Удовлетворенность </a:t>
            </a:r>
            <a:br>
              <a:rPr lang="ru-RU" sz="2000" b="1" dirty="0"/>
            </a:br>
            <a:r>
              <a:rPr lang="ru-RU" sz="2000" b="1" dirty="0"/>
              <a:t>качеством подготовки выпускников</a:t>
            </a:r>
            <a:r>
              <a:rPr lang="en-US" sz="2000" b="1" dirty="0"/>
              <a:t> </a:t>
            </a:r>
            <a:r>
              <a:rPr lang="ru-RU" sz="2000" b="1" dirty="0"/>
              <a:t>работодателями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ECBB7D9-9ECD-4E2E-B671-EE514B5C181A}"/>
              </a:ext>
            </a:extLst>
          </p:cNvPr>
          <p:cNvGrpSpPr/>
          <p:nvPr/>
        </p:nvGrpSpPr>
        <p:grpSpPr>
          <a:xfrm>
            <a:off x="8194545" y="1565686"/>
            <a:ext cx="3425634" cy="875331"/>
            <a:chOff x="6640124" y="1869031"/>
            <a:chExt cx="3425634" cy="875331"/>
          </a:xfrm>
        </p:grpSpPr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0124" y="1869031"/>
              <a:ext cx="1714739" cy="866896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1019" y="1877466"/>
              <a:ext cx="1714739" cy="86689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2A07B0B-F301-C780-6940-EEACA6618D53}"/>
              </a:ext>
            </a:extLst>
          </p:cNvPr>
          <p:cNvSpPr txBox="1"/>
          <p:nvPr/>
        </p:nvSpPr>
        <p:spPr>
          <a:xfrm>
            <a:off x="5108667" y="1171280"/>
            <a:ext cx="1682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Бакалавриат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A4A4E7-A84C-47E4-937E-4577B886949A}"/>
              </a:ext>
            </a:extLst>
          </p:cNvPr>
          <p:cNvGrpSpPr/>
          <p:nvPr/>
        </p:nvGrpSpPr>
        <p:grpSpPr>
          <a:xfrm>
            <a:off x="4246379" y="1571537"/>
            <a:ext cx="3406670" cy="876422"/>
            <a:chOff x="587375" y="1824193"/>
            <a:chExt cx="3406670" cy="87642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375" y="1824193"/>
              <a:ext cx="1714739" cy="866896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7885" y="1824193"/>
              <a:ext cx="1686160" cy="87642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A054A50-53C3-40DE-A409-BD0BEEA3A62D}"/>
              </a:ext>
            </a:extLst>
          </p:cNvPr>
          <p:cNvGrpSpPr/>
          <p:nvPr/>
        </p:nvGrpSpPr>
        <p:grpSpPr>
          <a:xfrm>
            <a:off x="4203511" y="4018454"/>
            <a:ext cx="3492406" cy="878399"/>
            <a:chOff x="4203511" y="4118401"/>
            <a:chExt cx="3492406" cy="878399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3511" y="4118401"/>
              <a:ext cx="1714739" cy="838317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4020" y="4120378"/>
              <a:ext cx="1771897" cy="876422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3BEAD10-F939-4B1A-81A4-9F2C8F16E0BB}"/>
              </a:ext>
            </a:extLst>
          </p:cNvPr>
          <p:cNvGrpSpPr/>
          <p:nvPr/>
        </p:nvGrpSpPr>
        <p:grpSpPr>
          <a:xfrm>
            <a:off x="8164044" y="4018454"/>
            <a:ext cx="3486636" cy="893831"/>
            <a:chOff x="8762575" y="4158483"/>
            <a:chExt cx="3486636" cy="893831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2575" y="4158483"/>
              <a:ext cx="1714739" cy="838317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7314" y="4175892"/>
              <a:ext cx="1771897" cy="876422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92A07B0B-F301-C780-6940-EEACA6618D53}"/>
              </a:ext>
            </a:extLst>
          </p:cNvPr>
          <p:cNvSpPr txBox="1"/>
          <p:nvPr/>
        </p:nvSpPr>
        <p:spPr>
          <a:xfrm>
            <a:off x="5096077" y="3601226"/>
            <a:ext cx="1707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i="1" dirty="0" err="1">
                <a:solidFill>
                  <a:srgbClr val="548235"/>
                </a:solidFill>
                <a:latin typeface="Calibri" panose="020F0502020204030204" pitchFamily="34" charset="0"/>
                <a:ea typeface="+mj-ea"/>
                <a:cs typeface="+mj-cs"/>
              </a:rPr>
              <a:t>Бакалавриат</a:t>
            </a:r>
            <a:endParaRPr lang="ru-RU" i="1" dirty="0">
              <a:solidFill>
                <a:srgbClr val="548235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F081EEE-8965-2C33-1A56-D06FE0A6ADB9}"/>
              </a:ext>
            </a:extLst>
          </p:cNvPr>
          <p:cNvSpPr txBox="1"/>
          <p:nvPr/>
        </p:nvSpPr>
        <p:spPr>
          <a:xfrm>
            <a:off x="8991533" y="3601226"/>
            <a:ext cx="1831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i="1" dirty="0">
                <a:solidFill>
                  <a:srgbClr val="548235"/>
                </a:solidFill>
                <a:latin typeface="Calibri" panose="020F0502020204030204" pitchFamily="34" charset="0"/>
                <a:ea typeface="+mj-ea"/>
                <a:cs typeface="+mj-cs"/>
              </a:rPr>
              <a:t>Магистратура</a:t>
            </a:r>
            <a:endParaRPr lang="ru-RU" i="1" dirty="0">
              <a:solidFill>
                <a:srgbClr val="548235"/>
              </a:solidFill>
            </a:endParaRPr>
          </a:p>
        </p:txBody>
      </p:sp>
      <p:sp>
        <p:nvSpPr>
          <p:cNvPr id="3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39775" y="6041842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10</a:t>
            </a:fld>
            <a:endParaRPr lang="ru-RU" dirty="0"/>
          </a:p>
        </p:txBody>
      </p:sp>
      <p:pic>
        <p:nvPicPr>
          <p:cNvPr id="35" name="image1.jpg">
            <a:extLst>
              <a:ext uri="{FF2B5EF4-FFF2-40B4-BE49-F238E27FC236}">
                <a16:creationId xmlns:a16="http://schemas.microsoft.com/office/drawing/2014/main" id="{7B30366A-7ECB-451D-8869-FA6906DD2FB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14">
            <a:extLst>
              <a:ext uri="{FF2B5EF4-FFF2-40B4-BE49-F238E27FC236}">
                <a16:creationId xmlns:a16="http://schemas.microsoft.com/office/drawing/2014/main" id="{E73165F2-07A0-4E3C-8ED3-65FB50EF36D6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/>
          </p:cNvSpPr>
          <p:nvPr/>
        </p:nvSpPr>
        <p:spPr>
          <a:xfrm>
            <a:off x="483024" y="286401"/>
            <a:ext cx="10776063" cy="98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Международное сотрудничество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A07B0B-F301-C780-6940-EEACA6618D53}"/>
              </a:ext>
            </a:extLst>
          </p:cNvPr>
          <p:cNvSpPr txBox="1"/>
          <p:nvPr/>
        </p:nvSpPr>
        <p:spPr>
          <a:xfrm>
            <a:off x="514976" y="1095211"/>
            <a:ext cx="5455946" cy="31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Партнеры за рубежом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600" dirty="0"/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dirty="0"/>
              <a:t>Могилевский государственный университет имени А.А. Кулешова (Республика Беларусь) 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dirty="0"/>
              <a:t>Брестский государственный университет имени А.С. Пушкина (Республика Беларусь) 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dirty="0" err="1"/>
              <a:t>Аньшанский</a:t>
            </a:r>
            <a:r>
              <a:rPr lang="ru-RU" dirty="0"/>
              <a:t> педагогический университет (Китай) 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dirty="0" err="1"/>
              <a:t>Шеньянский</a:t>
            </a:r>
            <a:r>
              <a:rPr lang="ru-RU" dirty="0"/>
              <a:t> педагогический университет (Китай) 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dirty="0"/>
              <a:t>Старшая средняя школа </a:t>
            </a:r>
            <a:r>
              <a:rPr lang="ru-RU" dirty="0" err="1"/>
              <a:t>Лунган</a:t>
            </a:r>
            <a:r>
              <a:rPr lang="ru-RU" dirty="0"/>
              <a:t>, город </a:t>
            </a:r>
            <a:r>
              <a:rPr lang="ru-RU" dirty="0" err="1"/>
              <a:t>Вэньчжоу</a:t>
            </a:r>
            <a:r>
              <a:rPr lang="ru-RU" dirty="0"/>
              <a:t>, провинция </a:t>
            </a:r>
            <a:r>
              <a:rPr lang="ru-RU" dirty="0" err="1"/>
              <a:t>Чжэцзян</a:t>
            </a:r>
            <a:r>
              <a:rPr lang="ru-RU" dirty="0"/>
              <a:t> (Китай)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0B60D-4274-9240-DA1E-07873A0A2184}"/>
              </a:ext>
            </a:extLst>
          </p:cNvPr>
          <p:cNvSpPr txBox="1"/>
          <p:nvPr/>
        </p:nvSpPr>
        <p:spPr>
          <a:xfrm>
            <a:off x="6983799" y="1752653"/>
            <a:ext cx="494107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rgbClr val="843C0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F4E79"/>
                </a:solidFill>
              </a:rPr>
              <a:t>Совместные научные исследования и публикации</a:t>
            </a:r>
          </a:p>
          <a:p>
            <a:pPr marL="285750" indent="-285750">
              <a:spcAft>
                <a:spcPts val="400"/>
              </a:spcAft>
              <a:buClr>
                <a:srgbClr val="843C0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F4E79"/>
                </a:solidFill>
              </a:rPr>
              <a:t>Стажировки преподавателей </a:t>
            </a:r>
          </a:p>
          <a:p>
            <a:pPr marL="285750" indent="-285750">
              <a:spcAft>
                <a:spcPts val="400"/>
              </a:spcAft>
              <a:buClr>
                <a:srgbClr val="843C0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F4E79"/>
                </a:solidFill>
              </a:rPr>
              <a:t>Преподавание дисциплин</a:t>
            </a:r>
          </a:p>
          <a:p>
            <a:pPr marL="285750" indent="-285750">
              <a:spcAft>
                <a:spcPts val="400"/>
              </a:spcAft>
              <a:buClr>
                <a:srgbClr val="843C0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F4E79"/>
                </a:solidFill>
              </a:rPr>
              <a:t>Научное руководство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66" y="4355608"/>
            <a:ext cx="1428728" cy="1260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142" y="4405503"/>
            <a:ext cx="1054359" cy="1413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385" y="4351012"/>
            <a:ext cx="1459158" cy="14591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514" y="4405503"/>
            <a:ext cx="1350176" cy="1350176"/>
          </a:xfrm>
          <a:prstGeom prst="rect">
            <a:avLst/>
          </a:prstGeom>
        </p:spPr>
      </p:pic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11</a:t>
            </a:fld>
            <a:endParaRPr lang="ru-RU" dirty="0"/>
          </a:p>
        </p:txBody>
      </p:sp>
      <p:pic>
        <p:nvPicPr>
          <p:cNvPr id="12" name="image1.jpg">
            <a:extLst>
              <a:ext uri="{FF2B5EF4-FFF2-40B4-BE49-F238E27FC236}">
                <a16:creationId xmlns:a16="http://schemas.microsoft.com/office/drawing/2014/main" id="{65A5A3A3-A30C-48A7-B3F5-B715B2CC837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4">
            <a:extLst>
              <a:ext uri="{FF2B5EF4-FFF2-40B4-BE49-F238E27FC236}">
                <a16:creationId xmlns:a16="http://schemas.microsoft.com/office/drawing/2014/main" id="{68D33880-D46E-436B-B7F5-C299EC21D38D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98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/>
          </p:cNvSpPr>
          <p:nvPr/>
        </p:nvSpPr>
        <p:spPr>
          <a:xfrm>
            <a:off x="513775" y="261178"/>
            <a:ext cx="5423475" cy="6024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Достижения студентов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A07B0B-F301-C780-6940-EEACA6618D53}"/>
              </a:ext>
            </a:extLst>
          </p:cNvPr>
          <p:cNvSpPr txBox="1"/>
          <p:nvPr/>
        </p:nvSpPr>
        <p:spPr>
          <a:xfrm>
            <a:off x="3865989" y="1053021"/>
            <a:ext cx="8458729" cy="2257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Стипендии и премии (2020–2024 гг.)</a:t>
            </a:r>
            <a:endParaRPr lang="ru-RU" sz="2400" dirty="0"/>
          </a:p>
          <a:p>
            <a:pPr marL="342900" indent="-34290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Стипендия Президента Российской Федерации (12) </a:t>
            </a:r>
          </a:p>
          <a:p>
            <a:pPr marL="342900" indent="-34290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Стипендия  Правительства Российской Федерации </a:t>
            </a:r>
            <a:r>
              <a:rPr lang="en-US" sz="2000" dirty="0"/>
              <a:t>(</a:t>
            </a:r>
            <a:r>
              <a:rPr lang="ru-RU" sz="2000" dirty="0"/>
              <a:t>12</a:t>
            </a:r>
            <a:r>
              <a:rPr lang="en-US" sz="2000" dirty="0"/>
              <a:t>)</a:t>
            </a:r>
            <a:endParaRPr lang="ru-RU" sz="2000" dirty="0"/>
          </a:p>
          <a:p>
            <a:pPr marL="342900" indent="-34290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Стипендия Фонда Потанина</a:t>
            </a:r>
            <a:r>
              <a:rPr lang="en-US" sz="2000" dirty="0"/>
              <a:t> (2)</a:t>
            </a:r>
          </a:p>
          <a:p>
            <a:pPr marL="342900" indent="-34290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Повышенная государственная академическая стипендия (60)</a:t>
            </a:r>
          </a:p>
          <a:p>
            <a:pPr marL="342900" indent="-34290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Стипендия Администрации города Томска (10)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51" b="18096"/>
          <a:stretch/>
        </p:blipFill>
        <p:spPr bwMode="auto">
          <a:xfrm>
            <a:off x="348209" y="1206029"/>
            <a:ext cx="2724694" cy="283873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12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880ED-851D-FACD-FB70-E594BE76167D}"/>
              </a:ext>
            </a:extLst>
          </p:cNvPr>
          <p:cNvSpPr txBox="1"/>
          <p:nvPr/>
        </p:nvSpPr>
        <p:spPr>
          <a:xfrm>
            <a:off x="5877735" y="3499470"/>
            <a:ext cx="570524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Олимпиады </a:t>
            </a:r>
            <a:endParaRPr lang="ru-RU" sz="2400" dirty="0"/>
          </a:p>
          <a:p>
            <a:pPr>
              <a:lnSpc>
                <a:spcPct val="100000"/>
              </a:lnSpc>
            </a:pPr>
            <a:r>
              <a:rPr lang="ru-RU" sz="2000" dirty="0"/>
              <a:t>Победа в отдельных номинациях и 2 общекомандное место в </a:t>
            </a:r>
            <a:r>
              <a:rPr lang="ru-RU" sz="2000" b="1" dirty="0">
                <a:solidFill>
                  <a:srgbClr val="1F4E79"/>
                </a:solidFill>
              </a:rPr>
              <a:t>XI Международной олимпиаде студентов по специальности «Физическая культура и спорт» </a:t>
            </a:r>
          </a:p>
          <a:p>
            <a:pPr>
              <a:lnSpc>
                <a:spcPct val="100000"/>
              </a:lnSpc>
            </a:pPr>
            <a:r>
              <a:rPr lang="ru-RU" sz="2000" dirty="0"/>
              <a:t>Конкурс по профессии «Лучший специалист в области физической культуры и спорта», 2024 г.</a:t>
            </a:r>
          </a:p>
          <a:p>
            <a:pPr>
              <a:lnSpc>
                <a:spcPct val="100000"/>
              </a:lnSpc>
            </a:pPr>
            <a:endParaRPr lang="ru-RU" sz="2400" b="1" dirty="0"/>
          </a:p>
          <a:p>
            <a:pPr>
              <a:lnSpc>
                <a:spcPct val="100000"/>
              </a:lnSpc>
            </a:pPr>
            <a:r>
              <a:rPr lang="ru-RU" sz="2000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335" y="3593254"/>
            <a:ext cx="3181008" cy="2087537"/>
          </a:xfrm>
          <a:prstGeom prst="rect">
            <a:avLst/>
          </a:prstGeom>
        </p:spPr>
      </p:pic>
      <p:pic>
        <p:nvPicPr>
          <p:cNvPr id="10" name="image1.jpg">
            <a:extLst>
              <a:ext uri="{FF2B5EF4-FFF2-40B4-BE49-F238E27FC236}">
                <a16:creationId xmlns:a16="http://schemas.microsoft.com/office/drawing/2014/main" id="{9C97C255-6AA3-4B31-A393-159A69DCD3A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>
            <a:extLst>
              <a:ext uri="{FF2B5EF4-FFF2-40B4-BE49-F238E27FC236}">
                <a16:creationId xmlns:a16="http://schemas.microsoft.com/office/drawing/2014/main" id="{83FB627A-0A78-499F-AAD2-22005B3393B9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65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628" y="340633"/>
            <a:ext cx="10515600" cy="796018"/>
          </a:xfrm>
        </p:spPr>
        <p:txBody>
          <a:bodyPr anchor="t"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Студенты — победители и призеры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(2020–2025 гг.) соревнований</a:t>
            </a:r>
            <a:endParaRPr lang="ru-RU" sz="4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8123" y="1547624"/>
            <a:ext cx="5072149" cy="22457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 err="1"/>
              <a:t>сурдлимпийских</a:t>
            </a:r>
            <a:r>
              <a:rPr lang="ru-RU" sz="2000" dirty="0"/>
              <a:t> игр (1)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чемпионатов мира ( 4)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чемпионатов и кубков Европы (2)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международного уровня (8)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всероссийского уровня (35)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регионального уровня (63)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" b="10346"/>
          <a:stretch/>
        </p:blipFill>
        <p:spPr>
          <a:xfrm>
            <a:off x="816027" y="3717659"/>
            <a:ext cx="2045523" cy="2045523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4345" r="21178"/>
          <a:stretch/>
        </p:blipFill>
        <p:spPr>
          <a:xfrm>
            <a:off x="3418862" y="3764918"/>
            <a:ext cx="2677138" cy="2026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39" r="12500" b="-1039"/>
          <a:stretch/>
        </p:blipFill>
        <p:spPr>
          <a:xfrm>
            <a:off x="7748160" y="498471"/>
            <a:ext cx="3097640" cy="3097640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72420" y="3429000"/>
            <a:ext cx="2522913" cy="1670858"/>
          </a:xfrm>
          <a:prstGeom prst="rect">
            <a:avLst/>
          </a:prstGeom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13</a:t>
            </a:fld>
            <a:endParaRPr lang="ru-RU" dirty="0"/>
          </a:p>
        </p:txBody>
      </p:sp>
      <p:pic>
        <p:nvPicPr>
          <p:cNvPr id="13" name="image1.jpg">
            <a:extLst>
              <a:ext uri="{FF2B5EF4-FFF2-40B4-BE49-F238E27FC236}">
                <a16:creationId xmlns:a16="http://schemas.microsoft.com/office/drawing/2014/main" id="{7F372D8B-A8DD-4D85-AEBC-E719CDF9CBA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>
            <a:extLst>
              <a:ext uri="{FF2B5EF4-FFF2-40B4-BE49-F238E27FC236}">
                <a16:creationId xmlns:a16="http://schemas.microsoft.com/office/drawing/2014/main" id="{E1321ADB-8CCE-4185-91B6-92CE7937312F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56" y="3621198"/>
            <a:ext cx="2677138" cy="26771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674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/>
          </p:cNvSpPr>
          <p:nvPr/>
        </p:nvSpPr>
        <p:spPr>
          <a:xfrm>
            <a:off x="461349" y="316874"/>
            <a:ext cx="3380401" cy="58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Выпускники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340" r="21547"/>
          <a:stretch/>
        </p:blipFill>
        <p:spPr>
          <a:xfrm>
            <a:off x="6539484" y="3384407"/>
            <a:ext cx="1260000" cy="1260000"/>
          </a:xfrm>
          <a:prstGeom prst="ellipse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A4A2802B-C248-9F2B-2B2D-6746E52639E3}"/>
              </a:ext>
            </a:extLst>
          </p:cNvPr>
          <p:cNvSpPr txBox="1"/>
          <p:nvPr/>
        </p:nvSpPr>
        <p:spPr>
          <a:xfrm>
            <a:off x="8216065" y="3524674"/>
            <a:ext cx="33971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F4E79"/>
                </a:solidFill>
              </a:rPr>
              <a:t>Плужников Константин, </a:t>
            </a:r>
            <a:r>
              <a:rPr lang="ru-RU" sz="1600" dirty="0"/>
              <a:t>Москва чемпион России и Европы, двукратный обладатель Кубка мира, участник Олимпийских игр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20130" r="13352"/>
          <a:stretch/>
        </p:blipFill>
        <p:spPr>
          <a:xfrm>
            <a:off x="6539484" y="1932507"/>
            <a:ext cx="1260000" cy="1260000"/>
          </a:xfrm>
          <a:prstGeom prst="ellipse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A4A2802B-C248-9F2B-2B2D-6746E52639E3}"/>
              </a:ext>
            </a:extLst>
          </p:cNvPr>
          <p:cNvSpPr txBox="1"/>
          <p:nvPr/>
        </p:nvSpPr>
        <p:spPr>
          <a:xfrm>
            <a:off x="8216065" y="2113865"/>
            <a:ext cx="3601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1F4E79"/>
                </a:solidFill>
              </a:rPr>
              <a:t>Бер</a:t>
            </a:r>
            <a:r>
              <a:rPr lang="ru-RU" sz="1600" b="1" dirty="0">
                <a:solidFill>
                  <a:srgbClr val="1F4E79"/>
                </a:solidFill>
              </a:rPr>
              <a:t> Анна, </a:t>
            </a:r>
            <a:r>
              <a:rPr lang="ru-RU" sz="1600" dirty="0"/>
              <a:t>Томск </a:t>
            </a:r>
            <a:br>
              <a:rPr lang="ru-RU" sz="1600" dirty="0"/>
            </a:br>
            <a:r>
              <a:rPr lang="ru-RU" sz="1600" dirty="0"/>
              <a:t>чемпионка России, Европы, мира, Европейских и Всемирных игр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4A2802B-C248-9F2B-2B2D-6746E52639E3}"/>
              </a:ext>
            </a:extLst>
          </p:cNvPr>
          <p:cNvSpPr txBox="1"/>
          <p:nvPr/>
        </p:nvSpPr>
        <p:spPr>
          <a:xfrm>
            <a:off x="8216065" y="545768"/>
            <a:ext cx="3386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F4E79"/>
                </a:solidFill>
              </a:rPr>
              <a:t>Столярова Екатерина, </a:t>
            </a:r>
            <a:r>
              <a:rPr lang="ru-RU" sz="1600" dirty="0"/>
              <a:t>Москва чемпионка России, Европы, мира, участница трёх Олимпийских игр 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4A2802B-C248-9F2B-2B2D-6746E52639E3}"/>
              </a:ext>
            </a:extLst>
          </p:cNvPr>
          <p:cNvSpPr txBox="1"/>
          <p:nvPr/>
        </p:nvSpPr>
        <p:spPr>
          <a:xfrm>
            <a:off x="2022669" y="4465985"/>
            <a:ext cx="2606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F4E79"/>
                </a:solidFill>
              </a:rPr>
              <a:t>Паршина Алена, </a:t>
            </a:r>
            <a:r>
              <a:rPr lang="ru-RU" sz="1600" dirty="0"/>
              <a:t>Москва </a:t>
            </a:r>
            <a:br>
              <a:rPr lang="ru-RU" sz="1600" dirty="0"/>
            </a:br>
            <a:r>
              <a:rPr lang="ru-RU" sz="1600" dirty="0"/>
              <a:t>чемпионка России, </a:t>
            </a:r>
            <a:br>
              <a:rPr lang="ru-RU" sz="1600" dirty="0"/>
            </a:br>
            <a:r>
              <a:rPr lang="ru-RU" sz="1600" dirty="0"/>
              <a:t>Европы, мира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1823" r="21823"/>
          <a:stretch/>
        </p:blipFill>
        <p:spPr>
          <a:xfrm>
            <a:off x="6539483" y="413353"/>
            <a:ext cx="1260000" cy="1260000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5201" b="28159"/>
          <a:stretch/>
        </p:blipFill>
        <p:spPr>
          <a:xfrm>
            <a:off x="587071" y="2622084"/>
            <a:ext cx="1260000" cy="1260000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A2802B-C248-9F2B-2B2D-6746E52639E3}"/>
              </a:ext>
            </a:extLst>
          </p:cNvPr>
          <p:cNvSpPr txBox="1"/>
          <p:nvPr/>
        </p:nvSpPr>
        <p:spPr>
          <a:xfrm>
            <a:off x="2070457" y="2481111"/>
            <a:ext cx="37006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1F4E79"/>
                </a:solidFill>
              </a:rPr>
              <a:t>Базюк</a:t>
            </a:r>
            <a:r>
              <a:rPr lang="ru-RU" sz="1600" b="1" dirty="0">
                <a:solidFill>
                  <a:srgbClr val="1F4E79"/>
                </a:solidFill>
              </a:rPr>
              <a:t> Кирилл, </a:t>
            </a:r>
            <a:r>
              <a:rPr lang="ru-RU" sz="1600" dirty="0"/>
              <a:t>Томск </a:t>
            </a:r>
            <a:br>
              <a:rPr lang="ru-RU" sz="1600" dirty="0"/>
            </a:br>
            <a:r>
              <a:rPr lang="ru-RU" sz="1600" dirty="0"/>
              <a:t>лауреат Всероссийского конкурса </a:t>
            </a:r>
            <a:br>
              <a:rPr lang="ru-RU" sz="1600" dirty="0"/>
            </a:br>
            <a:r>
              <a:rPr lang="ru-RU" sz="1600" dirty="0"/>
              <a:t>«Учитель года России–2023», победитель в специальной номинации, учрежденной гимназией им. Е.М. Примакова в рамках конкурса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9986" b="19921"/>
          <a:stretch/>
        </p:blipFill>
        <p:spPr>
          <a:xfrm>
            <a:off x="596572" y="4328480"/>
            <a:ext cx="1260000" cy="1260000"/>
          </a:xfrm>
          <a:prstGeom prst="ellipse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4A2802B-C248-9F2B-2B2D-6746E52639E3}"/>
              </a:ext>
            </a:extLst>
          </p:cNvPr>
          <p:cNvSpPr txBox="1"/>
          <p:nvPr/>
        </p:nvSpPr>
        <p:spPr>
          <a:xfrm>
            <a:off x="2022668" y="977775"/>
            <a:ext cx="36866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1F4E79"/>
                </a:solidFill>
              </a:rPr>
              <a:t>Голоцуцков</a:t>
            </a:r>
            <a:r>
              <a:rPr lang="ru-RU" sz="1600" b="1" dirty="0">
                <a:solidFill>
                  <a:srgbClr val="1F4E79"/>
                </a:solidFill>
              </a:rPr>
              <a:t> Антон, </a:t>
            </a:r>
            <a:r>
              <a:rPr lang="ru-RU" sz="1600" dirty="0"/>
              <a:t>Москва </a:t>
            </a:r>
            <a:br>
              <a:rPr lang="ru-RU" sz="1600" dirty="0"/>
            </a:br>
            <a:r>
              <a:rPr lang="ru-RU" sz="1600" dirty="0"/>
              <a:t>двукратный бронзовый призёр летних Олимпийских игр–2008 в Пекине, участник двух Олимпийских игр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/>
          <a:srcRect l="8737" t="-618" r="4881" b="20975"/>
          <a:stretch/>
        </p:blipFill>
        <p:spPr>
          <a:xfrm>
            <a:off x="587071" y="942810"/>
            <a:ext cx="1260000" cy="1260000"/>
          </a:xfrm>
          <a:prstGeom prst="ellipse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4A2802B-C248-9F2B-2B2D-6746E52639E3}"/>
              </a:ext>
            </a:extLst>
          </p:cNvPr>
          <p:cNvSpPr txBox="1"/>
          <p:nvPr/>
        </p:nvSpPr>
        <p:spPr>
          <a:xfrm>
            <a:off x="8216065" y="5050760"/>
            <a:ext cx="3417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1F4E79"/>
                </a:solidFill>
              </a:rPr>
              <a:t>Козубец</a:t>
            </a:r>
            <a:r>
              <a:rPr lang="ru-RU" sz="1600" b="1" dirty="0">
                <a:solidFill>
                  <a:srgbClr val="1F4E79"/>
                </a:solidFill>
              </a:rPr>
              <a:t> Виктор, </a:t>
            </a:r>
            <a:r>
              <a:rPr lang="ru-RU" sz="1600" dirty="0"/>
              <a:t>Томск </a:t>
            </a:r>
            <a:br>
              <a:rPr lang="ru-RU" sz="1600" dirty="0"/>
            </a:br>
            <a:r>
              <a:rPr lang="ru-RU" sz="1600" dirty="0"/>
              <a:t>победитель регионального этапа «Учитель года–2023»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/>
          <a:srcRect l="16688" r="16688"/>
          <a:stretch/>
        </p:blipFill>
        <p:spPr>
          <a:xfrm>
            <a:off x="6539484" y="4853349"/>
            <a:ext cx="1260000" cy="1260000"/>
          </a:xfrm>
          <a:prstGeom prst="ellipse">
            <a:avLst/>
          </a:prstGeom>
        </p:spPr>
      </p:pic>
      <p:sp>
        <p:nvSpPr>
          <p:cNvPr id="4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14</a:t>
            </a:fld>
            <a:endParaRPr lang="ru-RU" dirty="0"/>
          </a:p>
        </p:txBody>
      </p:sp>
      <p:sp>
        <p:nvSpPr>
          <p:cNvPr id="27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1580397" y="5027993"/>
            <a:ext cx="407883" cy="700119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1580397" y="3300105"/>
            <a:ext cx="407883" cy="700119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1580397" y="1684953"/>
            <a:ext cx="407883" cy="700119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1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7572321" y="4050771"/>
            <a:ext cx="407883" cy="700119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0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7572321" y="2575749"/>
            <a:ext cx="407883" cy="700119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5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7572321" y="1061623"/>
            <a:ext cx="407883" cy="700119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7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7572321" y="5602702"/>
            <a:ext cx="407883" cy="700119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8" name="image1.jpg">
            <a:extLst>
              <a:ext uri="{FF2B5EF4-FFF2-40B4-BE49-F238E27FC236}">
                <a16:creationId xmlns:a16="http://schemas.microsoft.com/office/drawing/2014/main" id="{B9A3726C-AD4C-4610-9D2C-6D2F8C5D250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14">
            <a:extLst>
              <a:ext uri="{FF2B5EF4-FFF2-40B4-BE49-F238E27FC236}">
                <a16:creationId xmlns:a16="http://schemas.microsoft.com/office/drawing/2014/main" id="{144EFF92-AFE6-4566-9497-29A675846FC7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50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E4DAC8A4-075E-BD1B-1FD1-B4E9565B0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657392"/>
              </p:ext>
            </p:extLst>
          </p:nvPr>
        </p:nvGraphicFramePr>
        <p:xfrm>
          <a:off x="1465355" y="1092381"/>
          <a:ext cx="10040845" cy="436092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135911">
                  <a:extLst>
                    <a:ext uri="{9D8B030D-6E8A-4147-A177-3AD203B41FA5}">
                      <a16:colId xmlns:a16="http://schemas.microsoft.com/office/drawing/2014/main" val="4031511035"/>
                    </a:ext>
                  </a:extLst>
                </a:gridCol>
                <a:gridCol w="7904934">
                  <a:extLst>
                    <a:ext uri="{9D8B030D-6E8A-4147-A177-3AD203B41FA5}">
                      <a16:colId xmlns:a16="http://schemas.microsoft.com/office/drawing/2014/main" val="3559735175"/>
                    </a:ext>
                  </a:extLst>
                </a:gridCol>
              </a:tblGrid>
              <a:tr h="426591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ru-RU" sz="1800" dirty="0"/>
                        <a:t>Вызовы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ru-RU" sz="1800" dirty="0"/>
                        <a:t>Решения</a:t>
                      </a:r>
                    </a:p>
                  </a:txBody>
                  <a:tcPr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484636"/>
                  </a:ext>
                </a:extLst>
              </a:tr>
              <a:tr h="10593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1F4E79"/>
                          </a:solidFill>
                        </a:rPr>
                        <a:t>Цифровая трансформация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i="0" dirty="0"/>
                        <a:t>      </a:t>
                      </a:r>
                      <a:r>
                        <a:rPr lang="ru-RU" sz="1800" b="1" i="0" dirty="0">
                          <a:solidFill>
                            <a:srgbClr val="1F4E79"/>
                          </a:solidFill>
                        </a:rPr>
                        <a:t>Дальнейшее</a:t>
                      </a:r>
                      <a:r>
                        <a:rPr lang="ru-RU" sz="1800" b="1" i="0" baseline="0" dirty="0">
                          <a:solidFill>
                            <a:srgbClr val="1F4E79"/>
                          </a:solidFill>
                        </a:rPr>
                        <a:t> </a:t>
                      </a:r>
                      <a:r>
                        <a:rPr lang="ru-RU" sz="1800" b="1" i="0" dirty="0">
                          <a:solidFill>
                            <a:srgbClr val="1F4E79"/>
                          </a:solidFill>
                        </a:rPr>
                        <a:t>совершенствование</a:t>
                      </a:r>
                    </a:p>
                    <a:p>
                      <a:pPr marL="342900" indent="-342900" algn="l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/>
                        <a:t>электронных образовательных ресурсов</a:t>
                      </a:r>
                    </a:p>
                    <a:p>
                      <a:pPr marL="342900" indent="-342900" algn="l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/>
                        <a:t>цифрового профиля студентов и преподавателей</a:t>
                      </a:r>
                    </a:p>
                    <a:p>
                      <a:pPr marL="342900" indent="-342900" algn="l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/>
                        <a:t>программ непрерывного обучения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2119794"/>
                  </a:ext>
                </a:extLst>
              </a:tr>
              <a:tr h="1620061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ru-RU" sz="1800" b="1" dirty="0">
                          <a:solidFill>
                            <a:srgbClr val="1F4E79"/>
                          </a:solidFill>
                        </a:rPr>
                        <a:t>Международное сотрудничество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/>
                        <a:t>развитие партнерских связей с Азиатско-Тихоокеанским регионом</a:t>
                      </a:r>
                    </a:p>
                    <a:p>
                      <a:pPr marL="342900" indent="-342900" algn="l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/>
                        <a:t>усиление работы над соответствующими компетенциями </a:t>
                      </a:r>
                      <a:br>
                        <a:rPr lang="ru-RU" sz="1800" kern="1200" dirty="0"/>
                      </a:br>
                      <a:r>
                        <a:rPr lang="ru-RU" sz="1800" dirty="0"/>
                        <a:t>студентов и </a:t>
                      </a:r>
                      <a:r>
                        <a:rPr lang="ru-RU" sz="1800" kern="1200" dirty="0"/>
                        <a:t>сотрудников</a:t>
                      </a:r>
                      <a:r>
                        <a:rPr lang="ru-RU" sz="1800" dirty="0"/>
                        <a:t> (профессиональный иностранный язык, межкультурные коммуникации)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0255519"/>
                  </a:ext>
                </a:extLst>
              </a:tr>
              <a:tr h="108288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ru-RU" sz="1800" b="1" dirty="0">
                          <a:solidFill>
                            <a:srgbClr val="1F4E79"/>
                          </a:solidFill>
                        </a:rPr>
                        <a:t>Мобильность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/>
                        <a:t>активация участия студентов в конкурсах и олимпиадах </a:t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по физической культуре и спорту</a:t>
                      </a:r>
                    </a:p>
                    <a:p>
                      <a:pPr marL="285750" indent="-285750" algn="l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/>
                        <a:t>стажировки преподавателей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0857244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035104F-BBB8-9497-8EC7-67701FF3B378}"/>
              </a:ext>
            </a:extLst>
          </p:cNvPr>
          <p:cNvSpPr txBox="1">
            <a:spLocks/>
          </p:cNvSpPr>
          <p:nvPr/>
        </p:nvSpPr>
        <p:spPr>
          <a:xfrm>
            <a:off x="492544" y="249917"/>
            <a:ext cx="3487270" cy="600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Вызовы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7985" y="4488321"/>
            <a:ext cx="711754" cy="735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563" y="1634271"/>
            <a:ext cx="667191" cy="839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025" y="3215423"/>
            <a:ext cx="733162" cy="744654"/>
          </a:xfrm>
          <a:prstGeom prst="rect">
            <a:avLst/>
          </a:prstGeom>
        </p:spPr>
      </p:pic>
      <p:sp>
        <p:nvSpPr>
          <p:cNvPr id="14" name="Номер слайда 1"/>
          <p:cNvSpPr txBox="1">
            <a:spLocks/>
          </p:cNvSpPr>
          <p:nvPr/>
        </p:nvSpPr>
        <p:spPr>
          <a:xfrm>
            <a:off x="8890519" y="60447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F762AA-6FF4-4CA2-8039-65A321A80026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1" name="image1.jpg">
            <a:extLst>
              <a:ext uri="{FF2B5EF4-FFF2-40B4-BE49-F238E27FC236}">
                <a16:creationId xmlns:a16="http://schemas.microsoft.com/office/drawing/2014/main" id="{8920025D-6BA8-4537-B021-8FEE906DD7D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4">
            <a:extLst>
              <a:ext uri="{FF2B5EF4-FFF2-40B4-BE49-F238E27FC236}">
                <a16:creationId xmlns:a16="http://schemas.microsoft.com/office/drawing/2014/main" id="{98669314-6B6F-4360-8635-763298CAC2C4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3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0"/>
          <p:cNvSpPr/>
          <p:nvPr/>
        </p:nvSpPr>
        <p:spPr>
          <a:xfrm>
            <a:off x="889784" y="1535597"/>
            <a:ext cx="75623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6000" b="1" dirty="0">
                <a:solidFill>
                  <a:schemeClr val="bg1"/>
                </a:solidFill>
              </a:rPr>
              <a:t>Спасибо за внимание</a:t>
            </a:r>
            <a:r>
              <a:rPr sz="6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39" y="4723743"/>
            <a:ext cx="1420279" cy="1625340"/>
          </a:xfrm>
          <a:prstGeom prst="rect">
            <a:avLst/>
          </a:prstGeom>
        </p:spPr>
      </p:pic>
      <p:sp>
        <p:nvSpPr>
          <p:cNvPr id="7" name="Shape 200"/>
          <p:cNvSpPr/>
          <p:nvPr/>
        </p:nvSpPr>
        <p:spPr>
          <a:xfrm>
            <a:off x="8452109" y="4723743"/>
            <a:ext cx="318054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b="1" dirty="0">
                <a:solidFill>
                  <a:schemeClr val="bg1"/>
                </a:solidFill>
              </a:rPr>
              <a:t>Национальный исследовательский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Томский государственный университет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Shape 200"/>
          <p:cNvSpPr/>
          <p:nvPr/>
        </p:nvSpPr>
        <p:spPr>
          <a:xfrm>
            <a:off x="8452109" y="5361104"/>
            <a:ext cx="3226459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634050 г. Томск, пр. Ленина, 36, Дом спорта ТГУ</a:t>
            </a:r>
          </a:p>
          <a:p>
            <a:r>
              <a:rPr lang="ru-RU" sz="1200" dirty="0">
                <a:solidFill>
                  <a:schemeClr val="bg1"/>
                </a:solidFill>
              </a:rPr>
              <a:t>E-</a:t>
            </a:r>
            <a:r>
              <a:rPr lang="ru-RU" sz="1200" dirty="0" err="1">
                <a:solidFill>
                  <a:schemeClr val="bg1"/>
                </a:solidFill>
              </a:rPr>
              <a:t>mail</a:t>
            </a:r>
            <a:r>
              <a:rPr lang="ru-RU" sz="1200">
                <a:solidFill>
                  <a:schemeClr val="bg1"/>
                </a:solidFill>
              </a:rPr>
              <a:t>: </a:t>
            </a:r>
            <a:r>
              <a:rPr lang="ru-RU" sz="1200" dirty="0">
                <a:solidFill>
                  <a:schemeClr val="bg1"/>
                </a:solidFill>
              </a:rPr>
              <a:t>ffk@mail.tsu.ru</a:t>
            </a:r>
          </a:p>
          <a:p>
            <a:r>
              <a:rPr lang="ru-RU" sz="1200" dirty="0">
                <a:solidFill>
                  <a:schemeClr val="bg1"/>
                </a:solidFill>
              </a:rPr>
              <a:t>Телефон/факс: +7 (3822) 529 725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www.tsu.ru</a:t>
            </a:r>
          </a:p>
        </p:txBody>
      </p:sp>
    </p:spTree>
    <p:extLst>
      <p:ext uri="{BB962C8B-B14F-4D97-AF65-F5344CB8AC3E}">
        <p14:creationId xmlns:p14="http://schemas.microsoft.com/office/powerpoint/2010/main" val="260201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"/>
          <p:cNvSpPr txBox="1">
            <a:spLocks noGrp="1"/>
          </p:cNvSpPr>
          <p:nvPr>
            <p:ph idx="1"/>
          </p:nvPr>
        </p:nvSpPr>
        <p:spPr>
          <a:xfrm>
            <a:off x="7764322" y="859760"/>
            <a:ext cx="3807069" cy="4801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1F4E79"/>
                </a:solidFill>
              </a:rPr>
              <a:t>Факультет стремится стать научно-образовательным центром — лидером в своей области, </a:t>
            </a:r>
            <a:r>
              <a:rPr lang="ru-RU" sz="2800" dirty="0">
                <a:solidFill>
                  <a:schemeClr val="tx1"/>
                </a:solidFill>
              </a:rPr>
              <a:t>генерирующим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новые знания и продвигающим их в практику физкультурно-оздоровительной работы и спорта</a:t>
            </a:r>
          </a:p>
        </p:txBody>
      </p:sp>
      <p:pic>
        <p:nvPicPr>
          <p:cNvPr id="1026" name="Picture 2" descr="C:\Users\dasha\Downloads\collag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84" y="0"/>
            <a:ext cx="6064825" cy="57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2</a:t>
            </a:fld>
            <a:endParaRPr lang="ru-RU" dirty="0"/>
          </a:p>
        </p:txBody>
      </p:sp>
      <p:pic>
        <p:nvPicPr>
          <p:cNvPr id="6" name="image1.jpg">
            <a:extLst>
              <a:ext uri="{FF2B5EF4-FFF2-40B4-BE49-F238E27FC236}">
                <a16:creationId xmlns:a16="http://schemas.microsoft.com/office/drawing/2014/main" id="{9DF0F8F5-26C1-4357-A62D-C83B25BCEC7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4">
            <a:extLst>
              <a:ext uri="{FF2B5EF4-FFF2-40B4-BE49-F238E27FC236}">
                <a16:creationId xmlns:a16="http://schemas.microsoft.com/office/drawing/2014/main" id="{1E4524B3-EBF2-480B-8F8E-4B0306D965F5}"/>
              </a:ext>
            </a:extLst>
          </p:cNvPr>
          <p:cNvSpPr/>
          <p:nvPr/>
        </p:nvSpPr>
        <p:spPr>
          <a:xfrm>
            <a:off x="1328904" y="5965124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3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3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476040" y="307411"/>
            <a:ext cx="7771356" cy="603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rgbClr val="1F4E79"/>
                </a:solidFill>
              </a:rPr>
              <a:t>Факультет физической культуры </a:t>
            </a:r>
          </a:p>
        </p:txBody>
      </p:sp>
      <p:pic>
        <p:nvPicPr>
          <p:cNvPr id="5" name="image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D7563E34-639F-DAF0-7252-3601E7C85D33}"/>
              </a:ext>
            </a:extLst>
          </p:cNvPr>
          <p:cNvSpPr/>
          <p:nvPr/>
        </p:nvSpPr>
        <p:spPr>
          <a:xfrm rot="16200000">
            <a:off x="5107641" y="1467528"/>
            <a:ext cx="765277" cy="888490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grpSp>
        <p:nvGrpSpPr>
          <p:cNvPr id="20" name="Group 38">
            <a:extLst>
              <a:ext uri="{FF2B5EF4-FFF2-40B4-BE49-F238E27FC236}">
                <a16:creationId xmlns:a16="http://schemas.microsoft.com/office/drawing/2014/main" id="{A0DEC131-A813-9105-46E0-8A7254F86E01}"/>
              </a:ext>
            </a:extLst>
          </p:cNvPr>
          <p:cNvGrpSpPr/>
          <p:nvPr/>
        </p:nvGrpSpPr>
        <p:grpSpPr>
          <a:xfrm>
            <a:off x="1100347" y="1598809"/>
            <a:ext cx="783236" cy="778935"/>
            <a:chOff x="1375085" y="978743"/>
            <a:chExt cx="4721535" cy="4878208"/>
          </a:xfrm>
        </p:grpSpPr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0F496978-BAD7-BEDF-C76F-6A0DE7499848}"/>
                </a:ext>
              </a:extLst>
            </p:cNvPr>
            <p:cNvSpPr/>
            <p:nvPr/>
          </p:nvSpPr>
          <p:spPr>
            <a:xfrm>
              <a:off x="1375085" y="978743"/>
              <a:ext cx="3798875" cy="4878208"/>
            </a:xfrm>
            <a:custGeom>
              <a:avLst/>
              <a:gdLst>
                <a:gd name="connsiteX0" fmla="*/ 2029941 w 2128754"/>
                <a:gd name="connsiteY0" fmla="*/ 2268832 h 2733575"/>
                <a:gd name="connsiteX1" fmla="*/ 1955197 w 2128754"/>
                <a:gd name="connsiteY1" fmla="*/ 2263814 h 2733575"/>
                <a:gd name="connsiteX2" fmla="*/ 1933803 w 2128754"/>
                <a:gd name="connsiteY2" fmla="*/ 2252457 h 2733575"/>
                <a:gd name="connsiteX3" fmla="*/ 1854833 w 2128754"/>
                <a:gd name="connsiteY3" fmla="*/ 2174808 h 2733575"/>
                <a:gd name="connsiteX4" fmla="*/ 1794351 w 2128754"/>
                <a:gd name="connsiteY4" fmla="*/ 2103233 h 2733575"/>
                <a:gd name="connsiteX5" fmla="*/ 1701383 w 2128754"/>
                <a:gd name="connsiteY5" fmla="*/ 1980948 h 2733575"/>
                <a:gd name="connsiteX6" fmla="*/ 1548990 w 2128754"/>
                <a:gd name="connsiteY6" fmla="*/ 1859192 h 2733575"/>
                <a:gd name="connsiteX7" fmla="*/ 1519937 w 2128754"/>
                <a:gd name="connsiteY7" fmla="*/ 1828555 h 2733575"/>
                <a:gd name="connsiteX8" fmla="*/ 1328983 w 2128754"/>
                <a:gd name="connsiteY8" fmla="*/ 1473058 h 2733575"/>
                <a:gd name="connsiteX9" fmla="*/ 1325550 w 2128754"/>
                <a:gd name="connsiteY9" fmla="*/ 1451929 h 2733575"/>
                <a:gd name="connsiteX10" fmla="*/ 1346943 w 2128754"/>
                <a:gd name="connsiteY10" fmla="*/ 1314062 h 2733575"/>
                <a:gd name="connsiteX11" fmla="*/ 1322116 w 2128754"/>
                <a:gd name="connsiteY11" fmla="*/ 1201021 h 2733575"/>
                <a:gd name="connsiteX12" fmla="*/ 1262955 w 2128754"/>
                <a:gd name="connsiteY12" fmla="*/ 1112543 h 2733575"/>
                <a:gd name="connsiteX13" fmla="*/ 1203001 w 2128754"/>
                <a:gd name="connsiteY13" fmla="*/ 1014293 h 2733575"/>
                <a:gd name="connsiteX14" fmla="*/ 1137765 w 2128754"/>
                <a:gd name="connsiteY14" fmla="*/ 736181 h 2733575"/>
                <a:gd name="connsiteX15" fmla="*/ 1138558 w 2128754"/>
                <a:gd name="connsiteY15" fmla="*/ 476029 h 2733575"/>
                <a:gd name="connsiteX16" fmla="*/ 1145160 w 2128754"/>
                <a:gd name="connsiteY16" fmla="*/ 468370 h 2733575"/>
                <a:gd name="connsiteX17" fmla="*/ 1258729 w 2128754"/>
                <a:gd name="connsiteY17" fmla="*/ 450410 h 2733575"/>
                <a:gd name="connsiteX18" fmla="*/ 1363054 w 2128754"/>
                <a:gd name="connsiteY18" fmla="*/ 422678 h 2733575"/>
                <a:gd name="connsiteX19" fmla="*/ 1379693 w 2128754"/>
                <a:gd name="connsiteY19" fmla="*/ 419773 h 2733575"/>
                <a:gd name="connsiteX20" fmla="*/ 1471869 w 2128754"/>
                <a:gd name="connsiteY20" fmla="*/ 439053 h 2733575"/>
                <a:gd name="connsiteX21" fmla="*/ 1586494 w 2128754"/>
                <a:gd name="connsiteY21" fmla="*/ 465729 h 2733575"/>
                <a:gd name="connsiteX22" fmla="*/ 1761601 w 2128754"/>
                <a:gd name="connsiteY22" fmla="*/ 511685 h 2733575"/>
                <a:gd name="connsiteX23" fmla="*/ 1779297 w 2128754"/>
                <a:gd name="connsiteY23" fmla="*/ 531757 h 2733575"/>
                <a:gd name="connsiteX24" fmla="*/ 1832384 w 2128754"/>
                <a:gd name="connsiteY24" fmla="*/ 594880 h 2733575"/>
                <a:gd name="connsiteX25" fmla="*/ 1861964 w 2128754"/>
                <a:gd name="connsiteY25" fmla="*/ 618915 h 2733575"/>
                <a:gd name="connsiteX26" fmla="*/ 1876755 w 2128754"/>
                <a:gd name="connsiteY26" fmla="*/ 632649 h 2733575"/>
                <a:gd name="connsiteX27" fmla="*/ 1901582 w 2128754"/>
                <a:gd name="connsiteY27" fmla="*/ 619971 h 2733575"/>
                <a:gd name="connsiteX28" fmla="*/ 1874906 w 2128754"/>
                <a:gd name="connsiteY28" fmla="*/ 572167 h 2733575"/>
                <a:gd name="connsiteX29" fmla="*/ 1893130 w 2128754"/>
                <a:gd name="connsiteY29" fmla="*/ 582203 h 2733575"/>
                <a:gd name="connsiteX30" fmla="*/ 1923767 w 2128754"/>
                <a:gd name="connsiteY30" fmla="*/ 616274 h 2733575"/>
                <a:gd name="connsiteX31" fmla="*/ 1936973 w 2128754"/>
                <a:gd name="connsiteY31" fmla="*/ 628423 h 2733575"/>
                <a:gd name="connsiteX32" fmla="*/ 1951235 w 2128754"/>
                <a:gd name="connsiteY32" fmla="*/ 625518 h 2733575"/>
                <a:gd name="connsiteX33" fmla="*/ 1954932 w 2128754"/>
                <a:gd name="connsiteY33" fmla="*/ 611255 h 2733575"/>
                <a:gd name="connsiteX34" fmla="*/ 1909769 w 2128754"/>
                <a:gd name="connsiteY34" fmla="*/ 543114 h 2733575"/>
                <a:gd name="connsiteX35" fmla="*/ 1964176 w 2128754"/>
                <a:gd name="connsiteY35" fmla="*/ 588013 h 2733575"/>
                <a:gd name="connsiteX36" fmla="*/ 1977910 w 2128754"/>
                <a:gd name="connsiteY36" fmla="*/ 596201 h 2733575"/>
                <a:gd name="connsiteX37" fmla="*/ 1996662 w 2128754"/>
                <a:gd name="connsiteY37" fmla="*/ 583259 h 2733575"/>
                <a:gd name="connsiteX38" fmla="*/ 1985041 w 2128754"/>
                <a:gd name="connsiteY38" fmla="*/ 557904 h 2733575"/>
                <a:gd name="connsiteX39" fmla="*/ 1955989 w 2128754"/>
                <a:gd name="connsiteY39" fmla="*/ 529644 h 2733575"/>
                <a:gd name="connsiteX40" fmla="*/ 1979231 w 2128754"/>
                <a:gd name="connsiteY40" fmla="*/ 544435 h 2733575"/>
                <a:gd name="connsiteX41" fmla="*/ 1995342 w 2128754"/>
                <a:gd name="connsiteY41" fmla="*/ 535983 h 2733575"/>
                <a:gd name="connsiteX42" fmla="*/ 1976061 w 2128754"/>
                <a:gd name="connsiteY42" fmla="*/ 501384 h 2733575"/>
                <a:gd name="connsiteX43" fmla="*/ 1924295 w 2128754"/>
                <a:gd name="connsiteY43" fmla="*/ 463088 h 2733575"/>
                <a:gd name="connsiteX44" fmla="*/ 1840571 w 2128754"/>
                <a:gd name="connsiteY44" fmla="*/ 420301 h 2733575"/>
                <a:gd name="connsiteX45" fmla="*/ 1821819 w 2128754"/>
                <a:gd name="connsiteY45" fmla="*/ 410793 h 2733575"/>
                <a:gd name="connsiteX46" fmla="*/ 1787748 w 2128754"/>
                <a:gd name="connsiteY46" fmla="*/ 397323 h 2733575"/>
                <a:gd name="connsiteX47" fmla="*/ 1754470 w 2128754"/>
                <a:gd name="connsiteY47" fmla="*/ 391777 h 2733575"/>
                <a:gd name="connsiteX48" fmla="*/ 1692404 w 2128754"/>
                <a:gd name="connsiteY48" fmla="*/ 366158 h 2733575"/>
                <a:gd name="connsiteX49" fmla="*/ 1596530 w 2128754"/>
                <a:gd name="connsiteY49" fmla="*/ 330767 h 2733575"/>
                <a:gd name="connsiteX50" fmla="*/ 1518089 w 2128754"/>
                <a:gd name="connsiteY50" fmla="*/ 303299 h 2733575"/>
                <a:gd name="connsiteX51" fmla="*/ 1419046 w 2128754"/>
                <a:gd name="connsiteY51" fmla="*/ 285075 h 2733575"/>
                <a:gd name="connsiteX52" fmla="*/ 1305741 w 2128754"/>
                <a:gd name="connsiteY52" fmla="*/ 275831 h 2733575"/>
                <a:gd name="connsiteX53" fmla="*/ 1162064 w 2128754"/>
                <a:gd name="connsiteY53" fmla="*/ 266851 h 2733575"/>
                <a:gd name="connsiteX54" fmla="*/ 1117693 w 2128754"/>
                <a:gd name="connsiteY54" fmla="*/ 264210 h 2733575"/>
                <a:gd name="connsiteX55" fmla="*/ 1070680 w 2128754"/>
                <a:gd name="connsiteY55" fmla="*/ 255230 h 2733575"/>
                <a:gd name="connsiteX56" fmla="*/ 952357 w 2128754"/>
                <a:gd name="connsiteY56" fmla="*/ 272134 h 2733575"/>
                <a:gd name="connsiteX57" fmla="*/ 906930 w 2128754"/>
                <a:gd name="connsiteY57" fmla="*/ 287452 h 2733575"/>
                <a:gd name="connsiteX58" fmla="*/ 870218 w 2128754"/>
                <a:gd name="connsiteY58" fmla="*/ 291414 h 2733575"/>
                <a:gd name="connsiteX59" fmla="*/ 835883 w 2128754"/>
                <a:gd name="connsiteY59" fmla="*/ 291414 h 2733575"/>
                <a:gd name="connsiteX60" fmla="*/ 824791 w 2128754"/>
                <a:gd name="connsiteY60" fmla="*/ 288245 h 2733575"/>
                <a:gd name="connsiteX61" fmla="*/ 811585 w 2128754"/>
                <a:gd name="connsiteY61" fmla="*/ 246515 h 2733575"/>
                <a:gd name="connsiteX62" fmla="*/ 810528 w 2128754"/>
                <a:gd name="connsiteY62" fmla="*/ 228555 h 2733575"/>
                <a:gd name="connsiteX63" fmla="*/ 813434 w 2128754"/>
                <a:gd name="connsiteY63" fmla="*/ 176525 h 2733575"/>
                <a:gd name="connsiteX64" fmla="*/ 769327 w 2128754"/>
                <a:gd name="connsiteY64" fmla="*/ 48958 h 2733575"/>
                <a:gd name="connsiteX65" fmla="*/ 699865 w 2128754"/>
                <a:gd name="connsiteY65" fmla="*/ 5643 h 2733575"/>
                <a:gd name="connsiteX66" fmla="*/ 564639 w 2128754"/>
                <a:gd name="connsiteY66" fmla="*/ 24659 h 2733575"/>
                <a:gd name="connsiteX67" fmla="*/ 493592 w 2128754"/>
                <a:gd name="connsiteY67" fmla="*/ 90688 h 2733575"/>
                <a:gd name="connsiteX68" fmla="*/ 485405 w 2128754"/>
                <a:gd name="connsiteY68" fmla="*/ 139813 h 2733575"/>
                <a:gd name="connsiteX69" fmla="*/ 494121 w 2128754"/>
                <a:gd name="connsiteY69" fmla="*/ 164904 h 2733575"/>
                <a:gd name="connsiteX70" fmla="*/ 493064 w 2128754"/>
                <a:gd name="connsiteY70" fmla="*/ 192900 h 2733575"/>
                <a:gd name="connsiteX71" fmla="*/ 499139 w 2128754"/>
                <a:gd name="connsiteY71" fmla="*/ 235422 h 2733575"/>
                <a:gd name="connsiteX72" fmla="*/ 503629 w 2128754"/>
                <a:gd name="connsiteY72" fmla="*/ 284811 h 2733575"/>
                <a:gd name="connsiteX73" fmla="*/ 506270 w 2128754"/>
                <a:gd name="connsiteY73" fmla="*/ 312279 h 2733575"/>
                <a:gd name="connsiteX74" fmla="*/ 530040 w 2128754"/>
                <a:gd name="connsiteY74" fmla="*/ 326541 h 2733575"/>
                <a:gd name="connsiteX75" fmla="*/ 536115 w 2128754"/>
                <a:gd name="connsiteY75" fmla="*/ 341595 h 2733575"/>
                <a:gd name="connsiteX76" fmla="*/ 559092 w 2128754"/>
                <a:gd name="connsiteY76" fmla="*/ 340803 h 2733575"/>
                <a:gd name="connsiteX77" fmla="*/ 540605 w 2128754"/>
                <a:gd name="connsiteY77" fmla="*/ 356650 h 2733575"/>
                <a:gd name="connsiteX78" fmla="*/ 547471 w 2128754"/>
                <a:gd name="connsiteY78" fmla="*/ 392305 h 2733575"/>
                <a:gd name="connsiteX79" fmla="*/ 578637 w 2128754"/>
                <a:gd name="connsiteY79" fmla="*/ 418453 h 2733575"/>
                <a:gd name="connsiteX80" fmla="*/ 602671 w 2128754"/>
                <a:gd name="connsiteY80" fmla="*/ 413434 h 2733575"/>
                <a:gd name="connsiteX81" fmla="*/ 644401 w 2128754"/>
                <a:gd name="connsiteY81" fmla="*/ 404983 h 2733575"/>
                <a:gd name="connsiteX82" fmla="*/ 673718 w 2128754"/>
                <a:gd name="connsiteY82" fmla="*/ 420301 h 2733575"/>
                <a:gd name="connsiteX83" fmla="*/ 689829 w 2128754"/>
                <a:gd name="connsiteY83" fmla="*/ 463880 h 2733575"/>
                <a:gd name="connsiteX84" fmla="*/ 682698 w 2128754"/>
                <a:gd name="connsiteY84" fmla="*/ 481312 h 2733575"/>
                <a:gd name="connsiteX85" fmla="*/ 665794 w 2128754"/>
                <a:gd name="connsiteY85" fmla="*/ 492140 h 2733575"/>
                <a:gd name="connsiteX86" fmla="*/ 544038 w 2128754"/>
                <a:gd name="connsiteY86" fmla="*/ 652457 h 2733575"/>
                <a:gd name="connsiteX87" fmla="*/ 509703 w 2128754"/>
                <a:gd name="connsiteY87" fmla="*/ 717693 h 2733575"/>
                <a:gd name="connsiteX88" fmla="*/ 502836 w 2128754"/>
                <a:gd name="connsiteY88" fmla="*/ 738822 h 2733575"/>
                <a:gd name="connsiteX89" fmla="*/ 499931 w 2128754"/>
                <a:gd name="connsiteY89" fmla="*/ 752028 h 2733575"/>
                <a:gd name="connsiteX90" fmla="*/ 468766 w 2128754"/>
                <a:gd name="connsiteY90" fmla="*/ 806699 h 2733575"/>
                <a:gd name="connsiteX91" fmla="*/ 448429 w 2128754"/>
                <a:gd name="connsiteY91" fmla="*/ 813831 h 2733575"/>
                <a:gd name="connsiteX92" fmla="*/ 358894 w 2128754"/>
                <a:gd name="connsiteY92" fmla="*/ 779760 h 2733575"/>
                <a:gd name="connsiteX93" fmla="*/ 326408 w 2128754"/>
                <a:gd name="connsiteY93" fmla="*/ 759951 h 2733575"/>
                <a:gd name="connsiteX94" fmla="*/ 243213 w 2128754"/>
                <a:gd name="connsiteY94" fmla="*/ 672794 h 2733575"/>
                <a:gd name="connsiteX95" fmla="*/ 237138 w 2128754"/>
                <a:gd name="connsiteY95" fmla="*/ 648231 h 2733575"/>
                <a:gd name="connsiteX96" fmla="*/ 246646 w 2128754"/>
                <a:gd name="connsiteY96" fmla="*/ 570318 h 2733575"/>
                <a:gd name="connsiteX97" fmla="*/ 259852 w 2128754"/>
                <a:gd name="connsiteY97" fmla="*/ 533606 h 2733575"/>
                <a:gd name="connsiteX98" fmla="*/ 264342 w 2128754"/>
                <a:gd name="connsiteY98" fmla="*/ 519344 h 2733575"/>
                <a:gd name="connsiteX99" fmla="*/ 248759 w 2128754"/>
                <a:gd name="connsiteY99" fmla="*/ 510100 h 2733575"/>
                <a:gd name="connsiteX100" fmla="*/ 204124 w 2128754"/>
                <a:gd name="connsiteY100" fmla="*/ 543906 h 2733575"/>
                <a:gd name="connsiteX101" fmla="*/ 200955 w 2128754"/>
                <a:gd name="connsiteY101" fmla="*/ 559225 h 2733575"/>
                <a:gd name="connsiteX102" fmla="*/ 165563 w 2128754"/>
                <a:gd name="connsiteY102" fmla="*/ 508251 h 2733575"/>
                <a:gd name="connsiteX103" fmla="*/ 130700 w 2128754"/>
                <a:gd name="connsiteY103" fmla="*/ 449882 h 2733575"/>
                <a:gd name="connsiteX104" fmla="*/ 105345 w 2128754"/>
                <a:gd name="connsiteY104" fmla="*/ 431394 h 2733575"/>
                <a:gd name="connsiteX105" fmla="*/ 94517 w 2128754"/>
                <a:gd name="connsiteY105" fmla="*/ 450410 h 2733575"/>
                <a:gd name="connsiteX106" fmla="*/ 113005 w 2128754"/>
                <a:gd name="connsiteY106" fmla="*/ 495045 h 2733575"/>
                <a:gd name="connsiteX107" fmla="*/ 80255 w 2128754"/>
                <a:gd name="connsiteY107" fmla="*/ 439053 h 2733575"/>
                <a:gd name="connsiteX108" fmla="*/ 58333 w 2128754"/>
                <a:gd name="connsiteY108" fmla="*/ 437205 h 2733575"/>
                <a:gd name="connsiteX109" fmla="*/ 53843 w 2128754"/>
                <a:gd name="connsiteY109" fmla="*/ 455428 h 2733575"/>
                <a:gd name="connsiteX110" fmla="*/ 61503 w 2128754"/>
                <a:gd name="connsiteY110" fmla="*/ 474180 h 2733575"/>
                <a:gd name="connsiteX111" fmla="*/ 81047 w 2128754"/>
                <a:gd name="connsiteY111" fmla="*/ 513269 h 2733575"/>
                <a:gd name="connsiteX112" fmla="*/ 57541 w 2128754"/>
                <a:gd name="connsiteY112" fmla="*/ 473916 h 2733575"/>
                <a:gd name="connsiteX113" fmla="*/ 37996 w 2128754"/>
                <a:gd name="connsiteY113" fmla="*/ 463352 h 2733575"/>
                <a:gd name="connsiteX114" fmla="*/ 31658 w 2128754"/>
                <a:gd name="connsiteY114" fmla="*/ 484745 h 2733575"/>
                <a:gd name="connsiteX115" fmla="*/ 49882 w 2128754"/>
                <a:gd name="connsiteY115" fmla="*/ 525154 h 2733575"/>
                <a:gd name="connsiteX116" fmla="*/ 76029 w 2128754"/>
                <a:gd name="connsiteY116" fmla="*/ 568997 h 2733575"/>
                <a:gd name="connsiteX117" fmla="*/ 76029 w 2128754"/>
                <a:gd name="connsiteY117" fmla="*/ 581939 h 2733575"/>
                <a:gd name="connsiteX118" fmla="*/ 63351 w 2128754"/>
                <a:gd name="connsiteY118" fmla="*/ 580618 h 2733575"/>
                <a:gd name="connsiteX119" fmla="*/ 25055 w 2128754"/>
                <a:gd name="connsiteY119" fmla="*/ 548396 h 2733575"/>
                <a:gd name="connsiteX120" fmla="*/ 3926 w 2128754"/>
                <a:gd name="connsiteY120" fmla="*/ 546548 h 2733575"/>
                <a:gd name="connsiteX121" fmla="*/ 4454 w 2128754"/>
                <a:gd name="connsiteY121" fmla="*/ 566092 h 2733575"/>
                <a:gd name="connsiteX122" fmla="*/ 71803 w 2128754"/>
                <a:gd name="connsiteY122" fmla="*/ 628951 h 2733575"/>
                <a:gd name="connsiteX123" fmla="*/ 106930 w 2128754"/>
                <a:gd name="connsiteY123" fmla="*/ 675699 h 2733575"/>
                <a:gd name="connsiteX124" fmla="*/ 127267 w 2128754"/>
                <a:gd name="connsiteY124" fmla="*/ 700262 h 2733575"/>
                <a:gd name="connsiteX125" fmla="*/ 203860 w 2128754"/>
                <a:gd name="connsiteY125" fmla="*/ 792701 h 2733575"/>
                <a:gd name="connsiteX126" fmla="*/ 347538 w 2128754"/>
                <a:gd name="connsiteY126" fmla="*/ 959621 h 2733575"/>
                <a:gd name="connsiteX127" fmla="*/ 424659 w 2128754"/>
                <a:gd name="connsiteY127" fmla="*/ 1021688 h 2733575"/>
                <a:gd name="connsiteX128" fmla="*/ 484612 w 2128754"/>
                <a:gd name="connsiteY128" fmla="*/ 1023008 h 2733575"/>
                <a:gd name="connsiteX129" fmla="*/ 490423 w 2128754"/>
                <a:gd name="connsiteY129" fmla="*/ 1018518 h 2733575"/>
                <a:gd name="connsiteX130" fmla="*/ 545887 w 2128754"/>
                <a:gd name="connsiteY130" fmla="*/ 967280 h 2733575"/>
                <a:gd name="connsiteX131" fmla="*/ 621687 w 2128754"/>
                <a:gd name="connsiteY131" fmla="*/ 890688 h 2733575"/>
                <a:gd name="connsiteX132" fmla="*/ 695903 w 2128754"/>
                <a:gd name="connsiteY132" fmla="*/ 810133 h 2733575"/>
                <a:gd name="connsiteX133" fmla="*/ 702506 w 2128754"/>
                <a:gd name="connsiteY133" fmla="*/ 811189 h 2733575"/>
                <a:gd name="connsiteX134" fmla="*/ 717825 w 2128754"/>
                <a:gd name="connsiteY134" fmla="*/ 835488 h 2733575"/>
                <a:gd name="connsiteX135" fmla="*/ 767214 w 2128754"/>
                <a:gd name="connsiteY135" fmla="*/ 925022 h 2733575"/>
                <a:gd name="connsiteX136" fmla="*/ 835619 w 2128754"/>
                <a:gd name="connsiteY136" fmla="*/ 1055230 h 2733575"/>
                <a:gd name="connsiteX137" fmla="*/ 845391 w 2128754"/>
                <a:gd name="connsiteY137" fmla="*/ 1076623 h 2733575"/>
                <a:gd name="connsiteX138" fmla="*/ 859654 w 2128754"/>
                <a:gd name="connsiteY138" fmla="*/ 1163253 h 2733575"/>
                <a:gd name="connsiteX139" fmla="*/ 847504 w 2128754"/>
                <a:gd name="connsiteY139" fmla="*/ 1180156 h 2733575"/>
                <a:gd name="connsiteX140" fmla="*/ 759819 w 2128754"/>
                <a:gd name="connsiteY140" fmla="*/ 1202077 h 2733575"/>
                <a:gd name="connsiteX141" fmla="*/ 648891 w 2128754"/>
                <a:gd name="connsiteY141" fmla="*/ 1242487 h 2733575"/>
                <a:gd name="connsiteX142" fmla="*/ 538492 w 2128754"/>
                <a:gd name="connsiteY142" fmla="*/ 1287650 h 2733575"/>
                <a:gd name="connsiteX143" fmla="*/ 429413 w 2128754"/>
                <a:gd name="connsiteY143" fmla="*/ 1349981 h 2733575"/>
                <a:gd name="connsiteX144" fmla="*/ 387155 w 2128754"/>
                <a:gd name="connsiteY144" fmla="*/ 1467511 h 2733575"/>
                <a:gd name="connsiteX145" fmla="*/ 428884 w 2128754"/>
                <a:gd name="connsiteY145" fmla="*/ 1563649 h 2733575"/>
                <a:gd name="connsiteX146" fmla="*/ 659456 w 2128754"/>
                <a:gd name="connsiteY146" fmla="*/ 1879793 h 2733575"/>
                <a:gd name="connsiteX147" fmla="*/ 680321 w 2128754"/>
                <a:gd name="connsiteY147" fmla="*/ 1909373 h 2733575"/>
                <a:gd name="connsiteX148" fmla="*/ 721522 w 2128754"/>
                <a:gd name="connsiteY148" fmla="*/ 1998380 h 2733575"/>
                <a:gd name="connsiteX149" fmla="*/ 720994 w 2128754"/>
                <a:gd name="connsiteY149" fmla="*/ 2001021 h 2733575"/>
                <a:gd name="connsiteX150" fmla="*/ 717825 w 2128754"/>
                <a:gd name="connsiteY150" fmla="*/ 1998380 h 2733575"/>
                <a:gd name="connsiteX151" fmla="*/ 676359 w 2128754"/>
                <a:gd name="connsiteY151" fmla="*/ 1953745 h 2733575"/>
                <a:gd name="connsiteX152" fmla="*/ 666587 w 2128754"/>
                <a:gd name="connsiteY152" fmla="*/ 1952952 h 2733575"/>
                <a:gd name="connsiteX153" fmla="*/ 666058 w 2128754"/>
                <a:gd name="connsiteY153" fmla="*/ 1962724 h 2733575"/>
                <a:gd name="connsiteX154" fmla="*/ 673982 w 2128754"/>
                <a:gd name="connsiteY154" fmla="*/ 1971176 h 2733575"/>
                <a:gd name="connsiteX155" fmla="*/ 682962 w 2128754"/>
                <a:gd name="connsiteY155" fmla="*/ 1978571 h 2733575"/>
                <a:gd name="connsiteX156" fmla="*/ 707788 w 2128754"/>
                <a:gd name="connsiteY156" fmla="*/ 2020829 h 2733575"/>
                <a:gd name="connsiteX157" fmla="*/ 702770 w 2128754"/>
                <a:gd name="connsiteY157" fmla="*/ 2048297 h 2733575"/>
                <a:gd name="connsiteX158" fmla="*/ 671869 w 2128754"/>
                <a:gd name="connsiteY158" fmla="*/ 2054372 h 2733575"/>
                <a:gd name="connsiteX159" fmla="*/ 614556 w 2128754"/>
                <a:gd name="connsiteY159" fmla="*/ 2038789 h 2733575"/>
                <a:gd name="connsiteX160" fmla="*/ 604520 w 2128754"/>
                <a:gd name="connsiteY160" fmla="*/ 2041958 h 2733575"/>
                <a:gd name="connsiteX161" fmla="*/ 611387 w 2128754"/>
                <a:gd name="connsiteY161" fmla="*/ 2051731 h 2733575"/>
                <a:gd name="connsiteX162" fmla="*/ 690621 w 2128754"/>
                <a:gd name="connsiteY162" fmla="*/ 2074708 h 2733575"/>
                <a:gd name="connsiteX163" fmla="*/ 677415 w 2128754"/>
                <a:gd name="connsiteY163" fmla="*/ 2096630 h 2733575"/>
                <a:gd name="connsiteX164" fmla="*/ 669492 w 2128754"/>
                <a:gd name="connsiteY164" fmla="*/ 2117231 h 2733575"/>
                <a:gd name="connsiteX165" fmla="*/ 635157 w 2128754"/>
                <a:gd name="connsiteY165" fmla="*/ 2169261 h 2733575"/>
                <a:gd name="connsiteX166" fmla="*/ 552754 w 2128754"/>
                <a:gd name="connsiteY166" fmla="*/ 2205709 h 2733575"/>
                <a:gd name="connsiteX167" fmla="*/ 533738 w 2128754"/>
                <a:gd name="connsiteY167" fmla="*/ 2242157 h 2733575"/>
                <a:gd name="connsiteX168" fmla="*/ 563846 w 2128754"/>
                <a:gd name="connsiteY168" fmla="*/ 2267511 h 2733575"/>
                <a:gd name="connsiteX169" fmla="*/ 710429 w 2128754"/>
                <a:gd name="connsiteY169" fmla="*/ 2254042 h 2733575"/>
                <a:gd name="connsiteX170" fmla="*/ 773553 w 2128754"/>
                <a:gd name="connsiteY170" fmla="*/ 2231856 h 2733575"/>
                <a:gd name="connsiteX171" fmla="*/ 921984 w 2128754"/>
                <a:gd name="connsiteY171" fmla="*/ 2178769 h 2733575"/>
                <a:gd name="connsiteX172" fmla="*/ 972430 w 2128754"/>
                <a:gd name="connsiteY172" fmla="*/ 2151566 h 2733575"/>
                <a:gd name="connsiteX173" fmla="*/ 989333 w 2128754"/>
                <a:gd name="connsiteY173" fmla="*/ 2134398 h 2733575"/>
                <a:gd name="connsiteX174" fmla="*/ 987749 w 2128754"/>
                <a:gd name="connsiteY174" fmla="*/ 2115382 h 2733575"/>
                <a:gd name="connsiteX175" fmla="*/ 952093 w 2128754"/>
                <a:gd name="connsiteY175" fmla="*/ 2063616 h 2733575"/>
                <a:gd name="connsiteX176" fmla="*/ 923041 w 2128754"/>
                <a:gd name="connsiteY176" fmla="*/ 2023735 h 2733575"/>
                <a:gd name="connsiteX177" fmla="*/ 889763 w 2128754"/>
                <a:gd name="connsiteY177" fmla="*/ 1990984 h 2733575"/>
                <a:gd name="connsiteX178" fmla="*/ 858861 w 2128754"/>
                <a:gd name="connsiteY178" fmla="*/ 1947142 h 2733575"/>
                <a:gd name="connsiteX179" fmla="*/ 821093 w 2128754"/>
                <a:gd name="connsiteY179" fmla="*/ 1882170 h 2733575"/>
                <a:gd name="connsiteX180" fmla="*/ 759555 w 2128754"/>
                <a:gd name="connsiteY180" fmla="*/ 1770186 h 2733575"/>
                <a:gd name="connsiteX181" fmla="*/ 725748 w 2128754"/>
                <a:gd name="connsiteY181" fmla="*/ 1675105 h 2733575"/>
                <a:gd name="connsiteX182" fmla="*/ 709109 w 2128754"/>
                <a:gd name="connsiteY182" fmla="*/ 1620961 h 2733575"/>
                <a:gd name="connsiteX183" fmla="*/ 643609 w 2128754"/>
                <a:gd name="connsiteY183" fmla="*/ 1517165 h 2733575"/>
                <a:gd name="connsiteX184" fmla="*/ 635949 w 2128754"/>
                <a:gd name="connsiteY184" fmla="*/ 1507128 h 2733575"/>
                <a:gd name="connsiteX185" fmla="*/ 792041 w 2128754"/>
                <a:gd name="connsiteY185" fmla="*/ 1524560 h 2733575"/>
                <a:gd name="connsiteX186" fmla="*/ 990654 w 2128754"/>
                <a:gd name="connsiteY186" fmla="*/ 1507393 h 2733575"/>
                <a:gd name="connsiteX187" fmla="*/ 1002275 w 2128754"/>
                <a:gd name="connsiteY187" fmla="*/ 1512939 h 2733575"/>
                <a:gd name="connsiteX188" fmla="*/ 1039779 w 2128754"/>
                <a:gd name="connsiteY188" fmla="*/ 1572893 h 2733575"/>
                <a:gd name="connsiteX189" fmla="*/ 1190852 w 2128754"/>
                <a:gd name="connsiteY189" fmla="*/ 1758036 h 2733575"/>
                <a:gd name="connsiteX190" fmla="*/ 1274840 w 2128754"/>
                <a:gd name="connsiteY190" fmla="*/ 1858664 h 2733575"/>
                <a:gd name="connsiteX191" fmla="*/ 1320268 w 2128754"/>
                <a:gd name="connsiteY191" fmla="*/ 1932087 h 2733575"/>
                <a:gd name="connsiteX192" fmla="*/ 1398709 w 2128754"/>
                <a:gd name="connsiteY192" fmla="*/ 1997323 h 2733575"/>
                <a:gd name="connsiteX193" fmla="*/ 1443873 w 2128754"/>
                <a:gd name="connsiteY193" fmla="*/ 2022678 h 2733575"/>
                <a:gd name="connsiteX194" fmla="*/ 1702440 w 2128754"/>
                <a:gd name="connsiteY194" fmla="*/ 2235554 h 2733575"/>
                <a:gd name="connsiteX195" fmla="*/ 1842156 w 2128754"/>
                <a:gd name="connsiteY195" fmla="*/ 2380024 h 2733575"/>
                <a:gd name="connsiteX196" fmla="*/ 1847438 w 2128754"/>
                <a:gd name="connsiteY196" fmla="*/ 2389004 h 2733575"/>
                <a:gd name="connsiteX197" fmla="*/ 1845589 w 2128754"/>
                <a:gd name="connsiteY197" fmla="*/ 2389796 h 2733575"/>
                <a:gd name="connsiteX198" fmla="*/ 1818914 w 2128754"/>
                <a:gd name="connsiteY198" fmla="*/ 2401681 h 2733575"/>
                <a:gd name="connsiteX199" fmla="*/ 1828950 w 2128754"/>
                <a:gd name="connsiteY199" fmla="*/ 2426244 h 2733575"/>
                <a:gd name="connsiteX200" fmla="*/ 1847702 w 2128754"/>
                <a:gd name="connsiteY200" fmla="*/ 2447637 h 2733575"/>
                <a:gd name="connsiteX201" fmla="*/ 1852192 w 2128754"/>
                <a:gd name="connsiteY201" fmla="*/ 2453447 h 2733575"/>
                <a:gd name="connsiteX202" fmla="*/ 1872001 w 2128754"/>
                <a:gd name="connsiteY202" fmla="*/ 2491480 h 2733575"/>
                <a:gd name="connsiteX203" fmla="*/ 1882301 w 2128754"/>
                <a:gd name="connsiteY203" fmla="*/ 2536907 h 2733575"/>
                <a:gd name="connsiteX204" fmla="*/ 1910825 w 2128754"/>
                <a:gd name="connsiteY204" fmla="*/ 2545887 h 2733575"/>
                <a:gd name="connsiteX205" fmla="*/ 1916372 w 2128754"/>
                <a:gd name="connsiteY205" fmla="*/ 2544831 h 2733575"/>
                <a:gd name="connsiteX206" fmla="*/ 1922711 w 2128754"/>
                <a:gd name="connsiteY206" fmla="*/ 2571770 h 2733575"/>
                <a:gd name="connsiteX207" fmla="*/ 1931690 w 2128754"/>
                <a:gd name="connsiteY207" fmla="*/ 2609802 h 2733575"/>
                <a:gd name="connsiteX208" fmla="*/ 1919277 w 2128754"/>
                <a:gd name="connsiteY208" fmla="*/ 2660248 h 2733575"/>
                <a:gd name="connsiteX209" fmla="*/ 1909241 w 2128754"/>
                <a:gd name="connsiteY209" fmla="*/ 2693791 h 2733575"/>
                <a:gd name="connsiteX210" fmla="*/ 1925616 w 2128754"/>
                <a:gd name="connsiteY210" fmla="*/ 2734464 h 2733575"/>
                <a:gd name="connsiteX211" fmla="*/ 1949914 w 2128754"/>
                <a:gd name="connsiteY211" fmla="*/ 2734464 h 2733575"/>
                <a:gd name="connsiteX212" fmla="*/ 1965761 w 2128754"/>
                <a:gd name="connsiteY212" fmla="*/ 2728654 h 2733575"/>
                <a:gd name="connsiteX213" fmla="*/ 2012773 w 2128754"/>
                <a:gd name="connsiteY213" fmla="*/ 2682698 h 2733575"/>
                <a:gd name="connsiteX214" fmla="*/ 2044467 w 2128754"/>
                <a:gd name="connsiteY214" fmla="*/ 2620103 h 2733575"/>
                <a:gd name="connsiteX215" fmla="*/ 2072199 w 2128754"/>
                <a:gd name="connsiteY215" fmla="*/ 2538492 h 2733575"/>
                <a:gd name="connsiteX216" fmla="*/ 2104685 w 2128754"/>
                <a:gd name="connsiteY216" fmla="*/ 2409604 h 2733575"/>
                <a:gd name="connsiteX217" fmla="*/ 2128455 w 2128754"/>
                <a:gd name="connsiteY217" fmla="*/ 2306600 h 2733575"/>
                <a:gd name="connsiteX218" fmla="*/ 2029941 w 2128754"/>
                <a:gd name="connsiteY218" fmla="*/ 2268832 h 2733575"/>
                <a:gd name="connsiteX219" fmla="*/ 65200 w 2128754"/>
                <a:gd name="connsiteY219" fmla="*/ 483689 h 2733575"/>
                <a:gd name="connsiteX220" fmla="*/ 67841 w 2128754"/>
                <a:gd name="connsiteY220" fmla="*/ 488179 h 2733575"/>
                <a:gd name="connsiteX221" fmla="*/ 65200 w 2128754"/>
                <a:gd name="connsiteY221" fmla="*/ 483689 h 2733575"/>
                <a:gd name="connsiteX222" fmla="*/ 1847966 w 2128754"/>
                <a:gd name="connsiteY222" fmla="*/ 2414094 h 2733575"/>
                <a:gd name="connsiteX223" fmla="*/ 1835817 w 2128754"/>
                <a:gd name="connsiteY223" fmla="*/ 2408284 h 2733575"/>
                <a:gd name="connsiteX224" fmla="*/ 1837666 w 2128754"/>
                <a:gd name="connsiteY224" fmla="*/ 2406435 h 2733575"/>
                <a:gd name="connsiteX225" fmla="*/ 1849815 w 2128754"/>
                <a:gd name="connsiteY225" fmla="*/ 2413566 h 2733575"/>
                <a:gd name="connsiteX226" fmla="*/ 1847966 w 2128754"/>
                <a:gd name="connsiteY226" fmla="*/ 2414094 h 2733575"/>
                <a:gd name="connsiteX227" fmla="*/ 1891017 w 2128754"/>
                <a:gd name="connsiteY227" fmla="*/ 2500724 h 2733575"/>
                <a:gd name="connsiteX228" fmla="*/ 1901846 w 2128754"/>
                <a:gd name="connsiteY228" fmla="*/ 2530833 h 2733575"/>
                <a:gd name="connsiteX229" fmla="*/ 1891017 w 2128754"/>
                <a:gd name="connsiteY229" fmla="*/ 2500724 h 27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2128754" h="2733575">
                  <a:moveTo>
                    <a:pt x="2029941" y="2268832"/>
                  </a:moveTo>
                  <a:cubicBezTo>
                    <a:pt x="2003529" y="2269889"/>
                    <a:pt x="1980816" y="2268040"/>
                    <a:pt x="1955197" y="2263814"/>
                  </a:cubicBezTo>
                  <a:cubicBezTo>
                    <a:pt x="1946481" y="2262229"/>
                    <a:pt x="1939878" y="2258532"/>
                    <a:pt x="1933803" y="2252457"/>
                  </a:cubicBezTo>
                  <a:cubicBezTo>
                    <a:pt x="1907920" y="2226310"/>
                    <a:pt x="1881509" y="2200427"/>
                    <a:pt x="1854833" y="2174808"/>
                  </a:cubicBezTo>
                  <a:cubicBezTo>
                    <a:pt x="1832120" y="2153150"/>
                    <a:pt x="1812311" y="2129116"/>
                    <a:pt x="1794351" y="2103233"/>
                  </a:cubicBezTo>
                  <a:cubicBezTo>
                    <a:pt x="1765299" y="2060975"/>
                    <a:pt x="1734398" y="2020037"/>
                    <a:pt x="1701383" y="1980948"/>
                  </a:cubicBezTo>
                  <a:cubicBezTo>
                    <a:pt x="1658597" y="1930503"/>
                    <a:pt x="1608151" y="1889301"/>
                    <a:pt x="1548990" y="1859192"/>
                  </a:cubicBezTo>
                  <a:cubicBezTo>
                    <a:pt x="1535520" y="1852325"/>
                    <a:pt x="1526540" y="1843081"/>
                    <a:pt x="1519937" y="1828555"/>
                  </a:cubicBezTo>
                  <a:cubicBezTo>
                    <a:pt x="1464474" y="1705742"/>
                    <a:pt x="1396860" y="1589268"/>
                    <a:pt x="1328983" y="1473058"/>
                  </a:cubicBezTo>
                  <a:cubicBezTo>
                    <a:pt x="1324758" y="1465927"/>
                    <a:pt x="1323965" y="1459852"/>
                    <a:pt x="1325550" y="1451929"/>
                  </a:cubicBezTo>
                  <a:cubicBezTo>
                    <a:pt x="1335322" y="1406501"/>
                    <a:pt x="1344830" y="1360810"/>
                    <a:pt x="1346943" y="1314062"/>
                  </a:cubicBezTo>
                  <a:cubicBezTo>
                    <a:pt x="1348792" y="1274180"/>
                    <a:pt x="1341397" y="1236412"/>
                    <a:pt x="1322116" y="1201021"/>
                  </a:cubicBezTo>
                  <a:cubicBezTo>
                    <a:pt x="1304949" y="1169591"/>
                    <a:pt x="1283556" y="1141331"/>
                    <a:pt x="1262955" y="1112543"/>
                  </a:cubicBezTo>
                  <a:cubicBezTo>
                    <a:pt x="1240505" y="1081378"/>
                    <a:pt x="1218320" y="1049948"/>
                    <a:pt x="1203001" y="1014293"/>
                  </a:cubicBezTo>
                  <a:cubicBezTo>
                    <a:pt x="1165233" y="925286"/>
                    <a:pt x="1146745" y="831526"/>
                    <a:pt x="1137765" y="736181"/>
                  </a:cubicBezTo>
                  <a:cubicBezTo>
                    <a:pt x="1129578" y="649816"/>
                    <a:pt x="1136709" y="562659"/>
                    <a:pt x="1138558" y="476029"/>
                  </a:cubicBezTo>
                  <a:cubicBezTo>
                    <a:pt x="1138558" y="471011"/>
                    <a:pt x="1140406" y="468898"/>
                    <a:pt x="1145160" y="468370"/>
                  </a:cubicBezTo>
                  <a:cubicBezTo>
                    <a:pt x="1183457" y="465729"/>
                    <a:pt x="1220961" y="455957"/>
                    <a:pt x="1258729" y="450410"/>
                  </a:cubicBezTo>
                  <a:cubicBezTo>
                    <a:pt x="1294649" y="445392"/>
                    <a:pt x="1330568" y="440902"/>
                    <a:pt x="1363054" y="422678"/>
                  </a:cubicBezTo>
                  <a:cubicBezTo>
                    <a:pt x="1368336" y="419773"/>
                    <a:pt x="1373883" y="419509"/>
                    <a:pt x="1379693" y="419773"/>
                  </a:cubicBezTo>
                  <a:cubicBezTo>
                    <a:pt x="1411651" y="420830"/>
                    <a:pt x="1442552" y="425584"/>
                    <a:pt x="1471869" y="439053"/>
                  </a:cubicBezTo>
                  <a:cubicBezTo>
                    <a:pt x="1508052" y="455693"/>
                    <a:pt x="1546613" y="463880"/>
                    <a:pt x="1586494" y="465729"/>
                  </a:cubicBezTo>
                  <a:cubicBezTo>
                    <a:pt x="1648297" y="468634"/>
                    <a:pt x="1708250" y="476557"/>
                    <a:pt x="1761601" y="511685"/>
                  </a:cubicBezTo>
                  <a:cubicBezTo>
                    <a:pt x="1769789" y="516967"/>
                    <a:pt x="1775863" y="522249"/>
                    <a:pt x="1779297" y="531757"/>
                  </a:cubicBezTo>
                  <a:cubicBezTo>
                    <a:pt x="1789069" y="559225"/>
                    <a:pt x="1806765" y="580618"/>
                    <a:pt x="1832384" y="594880"/>
                  </a:cubicBezTo>
                  <a:cubicBezTo>
                    <a:pt x="1843741" y="601219"/>
                    <a:pt x="1853777" y="608878"/>
                    <a:pt x="1861964" y="618915"/>
                  </a:cubicBezTo>
                  <a:cubicBezTo>
                    <a:pt x="1866190" y="624197"/>
                    <a:pt x="1870680" y="629215"/>
                    <a:pt x="1876755" y="632649"/>
                  </a:cubicBezTo>
                  <a:cubicBezTo>
                    <a:pt x="1889696" y="639780"/>
                    <a:pt x="1900261" y="634497"/>
                    <a:pt x="1901582" y="619971"/>
                  </a:cubicBezTo>
                  <a:cubicBezTo>
                    <a:pt x="1903430" y="602276"/>
                    <a:pt x="1888904" y="583788"/>
                    <a:pt x="1874906" y="572167"/>
                  </a:cubicBezTo>
                  <a:cubicBezTo>
                    <a:pt x="1880716" y="570846"/>
                    <a:pt x="1890224" y="579562"/>
                    <a:pt x="1893130" y="582203"/>
                  </a:cubicBezTo>
                  <a:cubicBezTo>
                    <a:pt x="1904487" y="592503"/>
                    <a:pt x="1913995" y="604653"/>
                    <a:pt x="1923767" y="616274"/>
                  </a:cubicBezTo>
                  <a:cubicBezTo>
                    <a:pt x="1927729" y="620764"/>
                    <a:pt x="1931690" y="625253"/>
                    <a:pt x="1936973" y="628423"/>
                  </a:cubicBezTo>
                  <a:cubicBezTo>
                    <a:pt x="1942519" y="631856"/>
                    <a:pt x="1947273" y="629479"/>
                    <a:pt x="1951235" y="625518"/>
                  </a:cubicBezTo>
                  <a:cubicBezTo>
                    <a:pt x="1955197" y="621556"/>
                    <a:pt x="1957838" y="617330"/>
                    <a:pt x="1954932" y="611255"/>
                  </a:cubicBezTo>
                  <a:cubicBezTo>
                    <a:pt x="1946217" y="593824"/>
                    <a:pt x="1925352" y="556584"/>
                    <a:pt x="1909769" y="543114"/>
                  </a:cubicBezTo>
                  <a:cubicBezTo>
                    <a:pt x="1909769" y="543114"/>
                    <a:pt x="1951499" y="578241"/>
                    <a:pt x="1964176" y="588013"/>
                  </a:cubicBezTo>
                  <a:cubicBezTo>
                    <a:pt x="1968402" y="591447"/>
                    <a:pt x="1972628" y="594616"/>
                    <a:pt x="1977910" y="596201"/>
                  </a:cubicBezTo>
                  <a:cubicBezTo>
                    <a:pt x="1989267" y="599899"/>
                    <a:pt x="1995870" y="595409"/>
                    <a:pt x="1996662" y="583259"/>
                  </a:cubicBezTo>
                  <a:cubicBezTo>
                    <a:pt x="1997455" y="572695"/>
                    <a:pt x="1992172" y="565036"/>
                    <a:pt x="1985041" y="557904"/>
                  </a:cubicBezTo>
                  <a:cubicBezTo>
                    <a:pt x="1979231" y="552358"/>
                    <a:pt x="1961799" y="535719"/>
                    <a:pt x="1955989" y="529644"/>
                  </a:cubicBezTo>
                  <a:cubicBezTo>
                    <a:pt x="1961271" y="528852"/>
                    <a:pt x="1975533" y="543378"/>
                    <a:pt x="1979231" y="544435"/>
                  </a:cubicBezTo>
                  <a:cubicBezTo>
                    <a:pt x="1986626" y="546548"/>
                    <a:pt x="1996134" y="541794"/>
                    <a:pt x="1995342" y="535983"/>
                  </a:cubicBezTo>
                  <a:cubicBezTo>
                    <a:pt x="1993757" y="522249"/>
                    <a:pt x="1985834" y="513005"/>
                    <a:pt x="1976061" y="501384"/>
                  </a:cubicBezTo>
                  <a:cubicBezTo>
                    <a:pt x="1959158" y="481840"/>
                    <a:pt x="1939085" y="469426"/>
                    <a:pt x="1924295" y="463088"/>
                  </a:cubicBezTo>
                  <a:cubicBezTo>
                    <a:pt x="1893130" y="449882"/>
                    <a:pt x="1873057" y="429281"/>
                    <a:pt x="1840571" y="420301"/>
                  </a:cubicBezTo>
                  <a:cubicBezTo>
                    <a:pt x="1833704" y="418453"/>
                    <a:pt x="1827894" y="414491"/>
                    <a:pt x="1821819" y="410793"/>
                  </a:cubicBezTo>
                  <a:cubicBezTo>
                    <a:pt x="1811255" y="404455"/>
                    <a:pt x="1800954" y="396267"/>
                    <a:pt x="1787748" y="397323"/>
                  </a:cubicBezTo>
                  <a:cubicBezTo>
                    <a:pt x="1776128" y="398116"/>
                    <a:pt x="1765035" y="396003"/>
                    <a:pt x="1754470" y="391777"/>
                  </a:cubicBezTo>
                  <a:cubicBezTo>
                    <a:pt x="1733605" y="383590"/>
                    <a:pt x="1712476" y="376194"/>
                    <a:pt x="1692404" y="366158"/>
                  </a:cubicBezTo>
                  <a:cubicBezTo>
                    <a:pt x="1661766" y="350839"/>
                    <a:pt x="1629016" y="341595"/>
                    <a:pt x="1596530" y="330767"/>
                  </a:cubicBezTo>
                  <a:cubicBezTo>
                    <a:pt x="1570383" y="322051"/>
                    <a:pt x="1543972" y="313335"/>
                    <a:pt x="1518089" y="303299"/>
                  </a:cubicBezTo>
                  <a:cubicBezTo>
                    <a:pt x="1486395" y="290886"/>
                    <a:pt x="1452853" y="283226"/>
                    <a:pt x="1419046" y="285075"/>
                  </a:cubicBezTo>
                  <a:cubicBezTo>
                    <a:pt x="1380485" y="287188"/>
                    <a:pt x="1342717" y="285868"/>
                    <a:pt x="1305741" y="275831"/>
                  </a:cubicBezTo>
                  <a:cubicBezTo>
                    <a:pt x="1258201" y="263154"/>
                    <a:pt x="1210660" y="259456"/>
                    <a:pt x="1162064" y="266851"/>
                  </a:cubicBezTo>
                  <a:cubicBezTo>
                    <a:pt x="1147009" y="269228"/>
                    <a:pt x="1132219" y="268172"/>
                    <a:pt x="1117693" y="264210"/>
                  </a:cubicBezTo>
                  <a:cubicBezTo>
                    <a:pt x="1102110" y="259984"/>
                    <a:pt x="1086527" y="256815"/>
                    <a:pt x="1070680" y="255230"/>
                  </a:cubicBezTo>
                  <a:cubicBezTo>
                    <a:pt x="1030007" y="251269"/>
                    <a:pt x="989862" y="250212"/>
                    <a:pt x="952357" y="272134"/>
                  </a:cubicBezTo>
                  <a:cubicBezTo>
                    <a:pt x="938624" y="280057"/>
                    <a:pt x="922777" y="284283"/>
                    <a:pt x="906930" y="287452"/>
                  </a:cubicBezTo>
                  <a:cubicBezTo>
                    <a:pt x="894781" y="289829"/>
                    <a:pt x="882103" y="295111"/>
                    <a:pt x="870218" y="291414"/>
                  </a:cubicBezTo>
                  <a:cubicBezTo>
                    <a:pt x="858333" y="287980"/>
                    <a:pt x="847240" y="287980"/>
                    <a:pt x="835883" y="291414"/>
                  </a:cubicBezTo>
                  <a:cubicBezTo>
                    <a:pt x="831129" y="292999"/>
                    <a:pt x="827696" y="292470"/>
                    <a:pt x="824791" y="288245"/>
                  </a:cubicBezTo>
                  <a:cubicBezTo>
                    <a:pt x="816603" y="275567"/>
                    <a:pt x="809736" y="262626"/>
                    <a:pt x="811585" y="246515"/>
                  </a:cubicBezTo>
                  <a:cubicBezTo>
                    <a:pt x="812377" y="240704"/>
                    <a:pt x="811849" y="234365"/>
                    <a:pt x="810528" y="228555"/>
                  </a:cubicBezTo>
                  <a:cubicBezTo>
                    <a:pt x="807095" y="210595"/>
                    <a:pt x="811849" y="194484"/>
                    <a:pt x="813434" y="176525"/>
                  </a:cubicBezTo>
                  <a:cubicBezTo>
                    <a:pt x="817924" y="117627"/>
                    <a:pt x="792833" y="85934"/>
                    <a:pt x="769327" y="48958"/>
                  </a:cubicBezTo>
                  <a:cubicBezTo>
                    <a:pt x="754272" y="25187"/>
                    <a:pt x="727597" y="13038"/>
                    <a:pt x="699865" y="5643"/>
                  </a:cubicBezTo>
                  <a:cubicBezTo>
                    <a:pt x="652060" y="-7298"/>
                    <a:pt x="606897" y="3266"/>
                    <a:pt x="564639" y="24659"/>
                  </a:cubicBezTo>
                  <a:cubicBezTo>
                    <a:pt x="536379" y="39714"/>
                    <a:pt x="509703" y="59786"/>
                    <a:pt x="493592" y="90688"/>
                  </a:cubicBezTo>
                  <a:cubicBezTo>
                    <a:pt x="486461" y="104422"/>
                    <a:pt x="478538" y="126079"/>
                    <a:pt x="485405" y="139813"/>
                  </a:cubicBezTo>
                  <a:cubicBezTo>
                    <a:pt x="490687" y="150377"/>
                    <a:pt x="495705" y="153283"/>
                    <a:pt x="494121" y="164904"/>
                  </a:cubicBezTo>
                  <a:cubicBezTo>
                    <a:pt x="492800" y="174148"/>
                    <a:pt x="492536" y="183656"/>
                    <a:pt x="493064" y="192900"/>
                  </a:cubicBezTo>
                  <a:cubicBezTo>
                    <a:pt x="494121" y="206633"/>
                    <a:pt x="490951" y="223273"/>
                    <a:pt x="499139" y="235422"/>
                  </a:cubicBezTo>
                  <a:cubicBezTo>
                    <a:pt x="510231" y="251797"/>
                    <a:pt x="511552" y="267115"/>
                    <a:pt x="503629" y="284811"/>
                  </a:cubicBezTo>
                  <a:cubicBezTo>
                    <a:pt x="500459" y="291414"/>
                    <a:pt x="492272" y="304355"/>
                    <a:pt x="506270" y="312279"/>
                  </a:cubicBezTo>
                  <a:cubicBezTo>
                    <a:pt x="515778" y="317561"/>
                    <a:pt x="522117" y="319938"/>
                    <a:pt x="530040" y="326541"/>
                  </a:cubicBezTo>
                  <a:cubicBezTo>
                    <a:pt x="536907" y="332087"/>
                    <a:pt x="534266" y="333936"/>
                    <a:pt x="536115" y="341595"/>
                  </a:cubicBezTo>
                  <a:cubicBezTo>
                    <a:pt x="536907" y="345557"/>
                    <a:pt x="558300" y="336841"/>
                    <a:pt x="559092" y="340803"/>
                  </a:cubicBezTo>
                  <a:cubicBezTo>
                    <a:pt x="559885" y="346085"/>
                    <a:pt x="536379" y="349783"/>
                    <a:pt x="540605" y="356650"/>
                  </a:cubicBezTo>
                  <a:cubicBezTo>
                    <a:pt x="553018" y="376458"/>
                    <a:pt x="546679" y="385967"/>
                    <a:pt x="547471" y="392305"/>
                  </a:cubicBezTo>
                  <a:cubicBezTo>
                    <a:pt x="549584" y="410529"/>
                    <a:pt x="560413" y="418981"/>
                    <a:pt x="578637" y="418453"/>
                  </a:cubicBezTo>
                  <a:cubicBezTo>
                    <a:pt x="586824" y="418188"/>
                    <a:pt x="594748" y="416076"/>
                    <a:pt x="602671" y="413434"/>
                  </a:cubicBezTo>
                  <a:cubicBezTo>
                    <a:pt x="616141" y="408944"/>
                    <a:pt x="629875" y="405775"/>
                    <a:pt x="644401" y="404983"/>
                  </a:cubicBezTo>
                  <a:cubicBezTo>
                    <a:pt x="657607" y="404190"/>
                    <a:pt x="666851" y="409473"/>
                    <a:pt x="673718" y="420301"/>
                  </a:cubicBezTo>
                  <a:cubicBezTo>
                    <a:pt x="682169" y="433771"/>
                    <a:pt x="687188" y="448297"/>
                    <a:pt x="689829" y="463880"/>
                  </a:cubicBezTo>
                  <a:cubicBezTo>
                    <a:pt x="691149" y="471803"/>
                    <a:pt x="689036" y="477086"/>
                    <a:pt x="682698" y="481312"/>
                  </a:cubicBezTo>
                  <a:cubicBezTo>
                    <a:pt x="677151" y="485009"/>
                    <a:pt x="671605" y="488971"/>
                    <a:pt x="665794" y="492140"/>
                  </a:cubicBezTo>
                  <a:cubicBezTo>
                    <a:pt x="601351" y="527531"/>
                    <a:pt x="560149" y="580618"/>
                    <a:pt x="544038" y="652457"/>
                  </a:cubicBezTo>
                  <a:cubicBezTo>
                    <a:pt x="538492" y="677812"/>
                    <a:pt x="530568" y="700790"/>
                    <a:pt x="509703" y="717693"/>
                  </a:cubicBezTo>
                  <a:cubicBezTo>
                    <a:pt x="503100" y="722975"/>
                    <a:pt x="500723" y="730106"/>
                    <a:pt x="502836" y="738822"/>
                  </a:cubicBezTo>
                  <a:cubicBezTo>
                    <a:pt x="503893" y="743576"/>
                    <a:pt x="502308" y="748066"/>
                    <a:pt x="499931" y="752028"/>
                  </a:cubicBezTo>
                  <a:cubicBezTo>
                    <a:pt x="489366" y="770252"/>
                    <a:pt x="478274" y="787947"/>
                    <a:pt x="468766" y="806699"/>
                  </a:cubicBezTo>
                  <a:cubicBezTo>
                    <a:pt x="463483" y="817000"/>
                    <a:pt x="457673" y="817528"/>
                    <a:pt x="448429" y="813831"/>
                  </a:cubicBezTo>
                  <a:cubicBezTo>
                    <a:pt x="418584" y="802210"/>
                    <a:pt x="388739" y="790853"/>
                    <a:pt x="358894" y="779760"/>
                  </a:cubicBezTo>
                  <a:cubicBezTo>
                    <a:pt x="346745" y="775270"/>
                    <a:pt x="335917" y="768667"/>
                    <a:pt x="326408" y="759951"/>
                  </a:cubicBezTo>
                  <a:cubicBezTo>
                    <a:pt x="297092" y="732483"/>
                    <a:pt x="269624" y="703167"/>
                    <a:pt x="243213" y="672794"/>
                  </a:cubicBezTo>
                  <a:cubicBezTo>
                    <a:pt x="237402" y="666191"/>
                    <a:pt x="235025" y="656947"/>
                    <a:pt x="237138" y="648231"/>
                  </a:cubicBezTo>
                  <a:cubicBezTo>
                    <a:pt x="242949" y="622612"/>
                    <a:pt x="248495" y="596993"/>
                    <a:pt x="246646" y="570318"/>
                  </a:cubicBezTo>
                  <a:cubicBezTo>
                    <a:pt x="245854" y="557376"/>
                    <a:pt x="249816" y="544171"/>
                    <a:pt x="259852" y="533606"/>
                  </a:cubicBezTo>
                  <a:cubicBezTo>
                    <a:pt x="263549" y="529644"/>
                    <a:pt x="267247" y="525419"/>
                    <a:pt x="264342" y="519344"/>
                  </a:cubicBezTo>
                  <a:cubicBezTo>
                    <a:pt x="261172" y="513005"/>
                    <a:pt x="255626" y="509572"/>
                    <a:pt x="248759" y="510100"/>
                  </a:cubicBezTo>
                  <a:cubicBezTo>
                    <a:pt x="227366" y="510892"/>
                    <a:pt x="209406" y="520664"/>
                    <a:pt x="204124" y="543906"/>
                  </a:cubicBezTo>
                  <a:cubicBezTo>
                    <a:pt x="203067" y="548925"/>
                    <a:pt x="202011" y="553679"/>
                    <a:pt x="200955" y="559225"/>
                  </a:cubicBezTo>
                  <a:cubicBezTo>
                    <a:pt x="184844" y="545755"/>
                    <a:pt x="177184" y="532021"/>
                    <a:pt x="165563" y="508251"/>
                  </a:cubicBezTo>
                  <a:cubicBezTo>
                    <a:pt x="154471" y="485801"/>
                    <a:pt x="143642" y="467842"/>
                    <a:pt x="130700" y="449882"/>
                  </a:cubicBezTo>
                  <a:cubicBezTo>
                    <a:pt x="125418" y="442487"/>
                    <a:pt x="114589" y="427696"/>
                    <a:pt x="105345" y="431394"/>
                  </a:cubicBezTo>
                  <a:cubicBezTo>
                    <a:pt x="95045" y="435356"/>
                    <a:pt x="92404" y="445920"/>
                    <a:pt x="94517" y="450410"/>
                  </a:cubicBezTo>
                  <a:cubicBezTo>
                    <a:pt x="94781" y="450938"/>
                    <a:pt x="110099" y="486330"/>
                    <a:pt x="113005" y="495045"/>
                  </a:cubicBezTo>
                  <a:cubicBezTo>
                    <a:pt x="109043" y="490556"/>
                    <a:pt x="84745" y="443015"/>
                    <a:pt x="80255" y="439053"/>
                  </a:cubicBezTo>
                  <a:cubicBezTo>
                    <a:pt x="73652" y="432715"/>
                    <a:pt x="65200" y="433507"/>
                    <a:pt x="58333" y="437205"/>
                  </a:cubicBezTo>
                  <a:cubicBezTo>
                    <a:pt x="51730" y="440638"/>
                    <a:pt x="51730" y="448826"/>
                    <a:pt x="53843" y="455428"/>
                  </a:cubicBezTo>
                  <a:cubicBezTo>
                    <a:pt x="55692" y="461767"/>
                    <a:pt x="58861" y="467842"/>
                    <a:pt x="61503" y="474180"/>
                  </a:cubicBezTo>
                  <a:cubicBezTo>
                    <a:pt x="62031" y="476822"/>
                    <a:pt x="79991" y="510892"/>
                    <a:pt x="81047" y="513269"/>
                  </a:cubicBezTo>
                  <a:cubicBezTo>
                    <a:pt x="79991" y="511421"/>
                    <a:pt x="58069" y="474709"/>
                    <a:pt x="57541" y="473916"/>
                  </a:cubicBezTo>
                  <a:cubicBezTo>
                    <a:pt x="53051" y="466785"/>
                    <a:pt x="47769" y="459654"/>
                    <a:pt x="37996" y="463352"/>
                  </a:cubicBezTo>
                  <a:cubicBezTo>
                    <a:pt x="27696" y="467314"/>
                    <a:pt x="30337" y="476822"/>
                    <a:pt x="31658" y="484745"/>
                  </a:cubicBezTo>
                  <a:cubicBezTo>
                    <a:pt x="34035" y="499799"/>
                    <a:pt x="41958" y="512477"/>
                    <a:pt x="49882" y="525154"/>
                  </a:cubicBezTo>
                  <a:cubicBezTo>
                    <a:pt x="58861" y="539681"/>
                    <a:pt x="67577" y="554207"/>
                    <a:pt x="76029" y="568997"/>
                  </a:cubicBezTo>
                  <a:cubicBezTo>
                    <a:pt x="78406" y="572959"/>
                    <a:pt x="80255" y="577977"/>
                    <a:pt x="76029" y="581939"/>
                  </a:cubicBezTo>
                  <a:cubicBezTo>
                    <a:pt x="71803" y="585901"/>
                    <a:pt x="67049" y="583259"/>
                    <a:pt x="63351" y="580618"/>
                  </a:cubicBezTo>
                  <a:cubicBezTo>
                    <a:pt x="57541" y="576657"/>
                    <a:pt x="32186" y="554735"/>
                    <a:pt x="25055" y="548396"/>
                  </a:cubicBezTo>
                  <a:cubicBezTo>
                    <a:pt x="18716" y="542850"/>
                    <a:pt x="11057" y="539945"/>
                    <a:pt x="3926" y="546548"/>
                  </a:cubicBezTo>
                  <a:cubicBezTo>
                    <a:pt x="-2941" y="552886"/>
                    <a:pt x="492" y="558697"/>
                    <a:pt x="4454" y="566092"/>
                  </a:cubicBezTo>
                  <a:cubicBezTo>
                    <a:pt x="6567" y="570054"/>
                    <a:pt x="67577" y="623141"/>
                    <a:pt x="71803" y="628951"/>
                  </a:cubicBezTo>
                  <a:cubicBezTo>
                    <a:pt x="83952" y="646118"/>
                    <a:pt x="95309" y="658268"/>
                    <a:pt x="106930" y="675699"/>
                  </a:cubicBezTo>
                  <a:cubicBezTo>
                    <a:pt x="113005" y="684679"/>
                    <a:pt x="119079" y="693395"/>
                    <a:pt x="127267" y="700262"/>
                  </a:cubicBezTo>
                  <a:cubicBezTo>
                    <a:pt x="158168" y="726673"/>
                    <a:pt x="181938" y="758631"/>
                    <a:pt x="203860" y="792701"/>
                  </a:cubicBezTo>
                  <a:cubicBezTo>
                    <a:pt x="244269" y="854768"/>
                    <a:pt x="294451" y="908383"/>
                    <a:pt x="347538" y="959621"/>
                  </a:cubicBezTo>
                  <a:cubicBezTo>
                    <a:pt x="371572" y="982599"/>
                    <a:pt x="398247" y="1001879"/>
                    <a:pt x="424659" y="1021688"/>
                  </a:cubicBezTo>
                  <a:cubicBezTo>
                    <a:pt x="450014" y="1040968"/>
                    <a:pt x="459522" y="1042289"/>
                    <a:pt x="484612" y="1023008"/>
                  </a:cubicBezTo>
                  <a:cubicBezTo>
                    <a:pt x="486725" y="1021424"/>
                    <a:pt x="488574" y="1020103"/>
                    <a:pt x="490423" y="1018518"/>
                  </a:cubicBezTo>
                  <a:cubicBezTo>
                    <a:pt x="509703" y="1002408"/>
                    <a:pt x="528984" y="986297"/>
                    <a:pt x="545887" y="967280"/>
                  </a:cubicBezTo>
                  <a:cubicBezTo>
                    <a:pt x="569921" y="940605"/>
                    <a:pt x="597917" y="917627"/>
                    <a:pt x="621687" y="890688"/>
                  </a:cubicBezTo>
                  <a:cubicBezTo>
                    <a:pt x="645986" y="863484"/>
                    <a:pt x="676887" y="842091"/>
                    <a:pt x="695903" y="810133"/>
                  </a:cubicBezTo>
                  <a:cubicBezTo>
                    <a:pt x="698809" y="805115"/>
                    <a:pt x="700921" y="808020"/>
                    <a:pt x="702506" y="811189"/>
                  </a:cubicBezTo>
                  <a:cubicBezTo>
                    <a:pt x="706732" y="819905"/>
                    <a:pt x="712278" y="827564"/>
                    <a:pt x="717825" y="835488"/>
                  </a:cubicBezTo>
                  <a:cubicBezTo>
                    <a:pt x="737369" y="863748"/>
                    <a:pt x="753216" y="894121"/>
                    <a:pt x="767214" y="925022"/>
                  </a:cubicBezTo>
                  <a:cubicBezTo>
                    <a:pt x="787815" y="969657"/>
                    <a:pt x="809208" y="1013764"/>
                    <a:pt x="835619" y="1055230"/>
                  </a:cubicBezTo>
                  <a:cubicBezTo>
                    <a:pt x="839053" y="1060777"/>
                    <a:pt x="843543" y="1070285"/>
                    <a:pt x="845391" y="1076623"/>
                  </a:cubicBezTo>
                  <a:cubicBezTo>
                    <a:pt x="853315" y="1104884"/>
                    <a:pt x="857012" y="1133936"/>
                    <a:pt x="859654" y="1163253"/>
                  </a:cubicBezTo>
                  <a:cubicBezTo>
                    <a:pt x="860446" y="1172497"/>
                    <a:pt x="856484" y="1176987"/>
                    <a:pt x="847504" y="1180156"/>
                  </a:cubicBezTo>
                  <a:cubicBezTo>
                    <a:pt x="818716" y="1189928"/>
                    <a:pt x="789135" y="1194946"/>
                    <a:pt x="759819" y="1202077"/>
                  </a:cubicBezTo>
                  <a:cubicBezTo>
                    <a:pt x="721522" y="1211586"/>
                    <a:pt x="685339" y="1227432"/>
                    <a:pt x="648891" y="1242487"/>
                  </a:cubicBezTo>
                  <a:cubicBezTo>
                    <a:pt x="612179" y="1257805"/>
                    <a:pt x="574675" y="1271275"/>
                    <a:pt x="538492" y="1287650"/>
                  </a:cubicBezTo>
                  <a:cubicBezTo>
                    <a:pt x="500195" y="1305082"/>
                    <a:pt x="462427" y="1323306"/>
                    <a:pt x="429413" y="1349981"/>
                  </a:cubicBezTo>
                  <a:cubicBezTo>
                    <a:pt x="391380" y="1380354"/>
                    <a:pt x="377118" y="1419443"/>
                    <a:pt x="387155" y="1467511"/>
                  </a:cubicBezTo>
                  <a:cubicBezTo>
                    <a:pt x="394550" y="1502639"/>
                    <a:pt x="409868" y="1534068"/>
                    <a:pt x="428884" y="1563649"/>
                  </a:cubicBezTo>
                  <a:cubicBezTo>
                    <a:pt x="499931" y="1673256"/>
                    <a:pt x="576788" y="1778637"/>
                    <a:pt x="659456" y="1879793"/>
                  </a:cubicBezTo>
                  <a:cubicBezTo>
                    <a:pt x="667115" y="1889037"/>
                    <a:pt x="674510" y="1898809"/>
                    <a:pt x="680321" y="1909373"/>
                  </a:cubicBezTo>
                  <a:cubicBezTo>
                    <a:pt x="695903" y="1938162"/>
                    <a:pt x="708581" y="1968271"/>
                    <a:pt x="721522" y="1998380"/>
                  </a:cubicBezTo>
                  <a:cubicBezTo>
                    <a:pt x="721786" y="1999172"/>
                    <a:pt x="721258" y="2000228"/>
                    <a:pt x="720994" y="2001021"/>
                  </a:cubicBezTo>
                  <a:cubicBezTo>
                    <a:pt x="718617" y="2001285"/>
                    <a:pt x="718353" y="1999700"/>
                    <a:pt x="717825" y="1998380"/>
                  </a:cubicBezTo>
                  <a:cubicBezTo>
                    <a:pt x="708317" y="1979364"/>
                    <a:pt x="694054" y="1965101"/>
                    <a:pt x="676359" y="1953745"/>
                  </a:cubicBezTo>
                  <a:cubicBezTo>
                    <a:pt x="672925" y="1951632"/>
                    <a:pt x="669756" y="1950575"/>
                    <a:pt x="666587" y="1952952"/>
                  </a:cubicBezTo>
                  <a:cubicBezTo>
                    <a:pt x="663153" y="1955593"/>
                    <a:pt x="664474" y="1959291"/>
                    <a:pt x="666058" y="1962724"/>
                  </a:cubicBezTo>
                  <a:cubicBezTo>
                    <a:pt x="667907" y="1966158"/>
                    <a:pt x="670284" y="1969327"/>
                    <a:pt x="673982" y="1971176"/>
                  </a:cubicBezTo>
                  <a:cubicBezTo>
                    <a:pt x="677679" y="1972761"/>
                    <a:pt x="680849" y="1975402"/>
                    <a:pt x="682962" y="1978571"/>
                  </a:cubicBezTo>
                  <a:cubicBezTo>
                    <a:pt x="691677" y="1992305"/>
                    <a:pt x="701450" y="2005511"/>
                    <a:pt x="707788" y="2020829"/>
                  </a:cubicBezTo>
                  <a:cubicBezTo>
                    <a:pt x="712278" y="2031394"/>
                    <a:pt x="710429" y="2041430"/>
                    <a:pt x="702770" y="2048297"/>
                  </a:cubicBezTo>
                  <a:cubicBezTo>
                    <a:pt x="692206" y="2057805"/>
                    <a:pt x="682962" y="2059390"/>
                    <a:pt x="671869" y="2054372"/>
                  </a:cubicBezTo>
                  <a:cubicBezTo>
                    <a:pt x="653645" y="2046184"/>
                    <a:pt x="634365" y="2041166"/>
                    <a:pt x="614556" y="2038789"/>
                  </a:cubicBezTo>
                  <a:cubicBezTo>
                    <a:pt x="610595" y="2038261"/>
                    <a:pt x="605048" y="2038261"/>
                    <a:pt x="604520" y="2041958"/>
                  </a:cubicBezTo>
                  <a:cubicBezTo>
                    <a:pt x="604256" y="2044599"/>
                    <a:pt x="605576" y="2050938"/>
                    <a:pt x="611387" y="2051731"/>
                  </a:cubicBezTo>
                  <a:cubicBezTo>
                    <a:pt x="638591" y="2055692"/>
                    <a:pt x="660776" y="2076029"/>
                    <a:pt x="690621" y="2074708"/>
                  </a:cubicBezTo>
                  <a:cubicBezTo>
                    <a:pt x="685867" y="2082632"/>
                    <a:pt x="681641" y="2089499"/>
                    <a:pt x="677415" y="2096630"/>
                  </a:cubicBezTo>
                  <a:cubicBezTo>
                    <a:pt x="673454" y="2102969"/>
                    <a:pt x="669756" y="2109836"/>
                    <a:pt x="669492" y="2117231"/>
                  </a:cubicBezTo>
                  <a:cubicBezTo>
                    <a:pt x="668435" y="2141529"/>
                    <a:pt x="653909" y="2157376"/>
                    <a:pt x="635157" y="2169261"/>
                  </a:cubicBezTo>
                  <a:cubicBezTo>
                    <a:pt x="609538" y="2185108"/>
                    <a:pt x="582863" y="2199634"/>
                    <a:pt x="552754" y="2205709"/>
                  </a:cubicBezTo>
                  <a:cubicBezTo>
                    <a:pt x="535322" y="2209406"/>
                    <a:pt x="527927" y="2224989"/>
                    <a:pt x="533738" y="2242157"/>
                  </a:cubicBezTo>
                  <a:cubicBezTo>
                    <a:pt x="538756" y="2256419"/>
                    <a:pt x="548792" y="2265134"/>
                    <a:pt x="563846" y="2267511"/>
                  </a:cubicBezTo>
                  <a:cubicBezTo>
                    <a:pt x="613764" y="2274643"/>
                    <a:pt x="662625" y="2274114"/>
                    <a:pt x="710429" y="2254042"/>
                  </a:cubicBezTo>
                  <a:cubicBezTo>
                    <a:pt x="730766" y="2245326"/>
                    <a:pt x="752159" y="2237667"/>
                    <a:pt x="773553" y="2231856"/>
                  </a:cubicBezTo>
                  <a:cubicBezTo>
                    <a:pt x="824262" y="2217594"/>
                    <a:pt x="871803" y="2194880"/>
                    <a:pt x="921984" y="2178769"/>
                  </a:cubicBezTo>
                  <a:cubicBezTo>
                    <a:pt x="940472" y="2172959"/>
                    <a:pt x="957111" y="2163715"/>
                    <a:pt x="972430" y="2151566"/>
                  </a:cubicBezTo>
                  <a:cubicBezTo>
                    <a:pt x="979033" y="2146283"/>
                    <a:pt x="984843" y="2141265"/>
                    <a:pt x="989333" y="2134398"/>
                  </a:cubicBezTo>
                  <a:cubicBezTo>
                    <a:pt x="994087" y="2127531"/>
                    <a:pt x="993295" y="2121721"/>
                    <a:pt x="987749" y="2115382"/>
                  </a:cubicBezTo>
                  <a:cubicBezTo>
                    <a:pt x="973751" y="2099535"/>
                    <a:pt x="962130" y="2082104"/>
                    <a:pt x="952093" y="2063616"/>
                  </a:cubicBezTo>
                  <a:cubicBezTo>
                    <a:pt x="944170" y="2049089"/>
                    <a:pt x="934662" y="2035356"/>
                    <a:pt x="923041" y="2023735"/>
                  </a:cubicBezTo>
                  <a:cubicBezTo>
                    <a:pt x="912212" y="2012642"/>
                    <a:pt x="903496" y="2000228"/>
                    <a:pt x="889763" y="1990984"/>
                  </a:cubicBezTo>
                  <a:cubicBezTo>
                    <a:pt x="874972" y="1981212"/>
                    <a:pt x="869426" y="1961668"/>
                    <a:pt x="858861" y="1947142"/>
                  </a:cubicBezTo>
                  <a:cubicBezTo>
                    <a:pt x="844071" y="1926805"/>
                    <a:pt x="833771" y="1903827"/>
                    <a:pt x="821093" y="1882170"/>
                  </a:cubicBezTo>
                  <a:cubicBezTo>
                    <a:pt x="799436" y="1845458"/>
                    <a:pt x="778571" y="1808218"/>
                    <a:pt x="759555" y="1770186"/>
                  </a:cubicBezTo>
                  <a:cubicBezTo>
                    <a:pt x="744236" y="1739548"/>
                    <a:pt x="729446" y="1709440"/>
                    <a:pt x="725748" y="1675105"/>
                  </a:cubicBezTo>
                  <a:cubicBezTo>
                    <a:pt x="723635" y="1656353"/>
                    <a:pt x="716504" y="1638393"/>
                    <a:pt x="709109" y="1620961"/>
                  </a:cubicBezTo>
                  <a:cubicBezTo>
                    <a:pt x="692734" y="1583193"/>
                    <a:pt x="670020" y="1548859"/>
                    <a:pt x="643609" y="1517165"/>
                  </a:cubicBezTo>
                  <a:cubicBezTo>
                    <a:pt x="641496" y="1514788"/>
                    <a:pt x="639647" y="1511883"/>
                    <a:pt x="635949" y="1507128"/>
                  </a:cubicBezTo>
                  <a:cubicBezTo>
                    <a:pt x="689036" y="1522711"/>
                    <a:pt x="740274" y="1525881"/>
                    <a:pt x="792041" y="1524560"/>
                  </a:cubicBezTo>
                  <a:cubicBezTo>
                    <a:pt x="858597" y="1522711"/>
                    <a:pt x="924626" y="1516372"/>
                    <a:pt x="990654" y="1507393"/>
                  </a:cubicBezTo>
                  <a:cubicBezTo>
                    <a:pt x="996464" y="1506600"/>
                    <a:pt x="999634" y="1507657"/>
                    <a:pt x="1002275" y="1512939"/>
                  </a:cubicBezTo>
                  <a:cubicBezTo>
                    <a:pt x="1012839" y="1534068"/>
                    <a:pt x="1026045" y="1553613"/>
                    <a:pt x="1039779" y="1572893"/>
                  </a:cubicBezTo>
                  <a:cubicBezTo>
                    <a:pt x="1086527" y="1637601"/>
                    <a:pt x="1139878" y="1696762"/>
                    <a:pt x="1190852" y="1758036"/>
                  </a:cubicBezTo>
                  <a:cubicBezTo>
                    <a:pt x="1218848" y="1791579"/>
                    <a:pt x="1249749" y="1823008"/>
                    <a:pt x="1274840" y="1858664"/>
                  </a:cubicBezTo>
                  <a:cubicBezTo>
                    <a:pt x="1291479" y="1882170"/>
                    <a:pt x="1305213" y="1907525"/>
                    <a:pt x="1320268" y="1932087"/>
                  </a:cubicBezTo>
                  <a:cubicBezTo>
                    <a:pt x="1339020" y="1962460"/>
                    <a:pt x="1362526" y="1987815"/>
                    <a:pt x="1398709" y="1997323"/>
                  </a:cubicBezTo>
                  <a:cubicBezTo>
                    <a:pt x="1416141" y="2001813"/>
                    <a:pt x="1430403" y="2011321"/>
                    <a:pt x="1443873" y="2022678"/>
                  </a:cubicBezTo>
                  <a:cubicBezTo>
                    <a:pt x="1528125" y="2096102"/>
                    <a:pt x="1614226" y="2167148"/>
                    <a:pt x="1702440" y="2235554"/>
                  </a:cubicBezTo>
                  <a:cubicBezTo>
                    <a:pt x="1756055" y="2277019"/>
                    <a:pt x="1802275" y="2325616"/>
                    <a:pt x="1842156" y="2380024"/>
                  </a:cubicBezTo>
                  <a:cubicBezTo>
                    <a:pt x="1844269" y="2382665"/>
                    <a:pt x="1847438" y="2385042"/>
                    <a:pt x="1847438" y="2389004"/>
                  </a:cubicBezTo>
                  <a:cubicBezTo>
                    <a:pt x="1846646" y="2389268"/>
                    <a:pt x="1846118" y="2390060"/>
                    <a:pt x="1845589" y="2389796"/>
                  </a:cubicBezTo>
                  <a:cubicBezTo>
                    <a:pt x="1833704" y="2387683"/>
                    <a:pt x="1822876" y="2392437"/>
                    <a:pt x="1818914" y="2401681"/>
                  </a:cubicBezTo>
                  <a:cubicBezTo>
                    <a:pt x="1815216" y="2409869"/>
                    <a:pt x="1818386" y="2418584"/>
                    <a:pt x="1828950" y="2426244"/>
                  </a:cubicBezTo>
                  <a:cubicBezTo>
                    <a:pt x="1836874" y="2432054"/>
                    <a:pt x="1843477" y="2438657"/>
                    <a:pt x="1847702" y="2447637"/>
                  </a:cubicBezTo>
                  <a:cubicBezTo>
                    <a:pt x="1848759" y="2449750"/>
                    <a:pt x="1850079" y="2452655"/>
                    <a:pt x="1852192" y="2453447"/>
                  </a:cubicBezTo>
                  <a:cubicBezTo>
                    <a:pt x="1869360" y="2460843"/>
                    <a:pt x="1870944" y="2475369"/>
                    <a:pt x="1872001" y="2491480"/>
                  </a:cubicBezTo>
                  <a:cubicBezTo>
                    <a:pt x="1873057" y="2507062"/>
                    <a:pt x="1874378" y="2522909"/>
                    <a:pt x="1882301" y="2536907"/>
                  </a:cubicBezTo>
                  <a:cubicBezTo>
                    <a:pt x="1889168" y="2549321"/>
                    <a:pt x="1898148" y="2551962"/>
                    <a:pt x="1910825" y="2545887"/>
                  </a:cubicBezTo>
                  <a:cubicBezTo>
                    <a:pt x="1912410" y="2545095"/>
                    <a:pt x="1913731" y="2544038"/>
                    <a:pt x="1916372" y="2544831"/>
                  </a:cubicBezTo>
                  <a:cubicBezTo>
                    <a:pt x="1915844" y="2554075"/>
                    <a:pt x="1916108" y="2564375"/>
                    <a:pt x="1922711" y="2571770"/>
                  </a:cubicBezTo>
                  <a:cubicBezTo>
                    <a:pt x="1932747" y="2583127"/>
                    <a:pt x="1933011" y="2596069"/>
                    <a:pt x="1931690" y="2609802"/>
                  </a:cubicBezTo>
                  <a:cubicBezTo>
                    <a:pt x="1930106" y="2627234"/>
                    <a:pt x="1927200" y="2644137"/>
                    <a:pt x="1919277" y="2660248"/>
                  </a:cubicBezTo>
                  <a:cubicBezTo>
                    <a:pt x="1913995" y="2670813"/>
                    <a:pt x="1911882" y="2682434"/>
                    <a:pt x="1909241" y="2693791"/>
                  </a:cubicBezTo>
                  <a:cubicBezTo>
                    <a:pt x="1905279" y="2711222"/>
                    <a:pt x="1910297" y="2724956"/>
                    <a:pt x="1925616" y="2734464"/>
                  </a:cubicBezTo>
                  <a:cubicBezTo>
                    <a:pt x="1934331" y="2734464"/>
                    <a:pt x="1941199" y="2734464"/>
                    <a:pt x="1949914" y="2734464"/>
                  </a:cubicBezTo>
                  <a:cubicBezTo>
                    <a:pt x="1954932" y="2731823"/>
                    <a:pt x="1961535" y="2732351"/>
                    <a:pt x="1965761" y="2728654"/>
                  </a:cubicBezTo>
                  <a:cubicBezTo>
                    <a:pt x="1981872" y="2713863"/>
                    <a:pt x="2000624" y="2701450"/>
                    <a:pt x="2012773" y="2682698"/>
                  </a:cubicBezTo>
                  <a:cubicBezTo>
                    <a:pt x="2025451" y="2662889"/>
                    <a:pt x="2036543" y="2642289"/>
                    <a:pt x="2044467" y="2620103"/>
                  </a:cubicBezTo>
                  <a:cubicBezTo>
                    <a:pt x="2053975" y="2593163"/>
                    <a:pt x="2065596" y="2566752"/>
                    <a:pt x="2072199" y="2538492"/>
                  </a:cubicBezTo>
                  <a:cubicBezTo>
                    <a:pt x="2082235" y="2495177"/>
                    <a:pt x="2093856" y="2452919"/>
                    <a:pt x="2104685" y="2409604"/>
                  </a:cubicBezTo>
                  <a:cubicBezTo>
                    <a:pt x="2114457" y="2369987"/>
                    <a:pt x="2137963" y="2331691"/>
                    <a:pt x="2128455" y="2306600"/>
                  </a:cubicBezTo>
                  <a:cubicBezTo>
                    <a:pt x="2118683" y="2279397"/>
                    <a:pt x="2076689" y="2267247"/>
                    <a:pt x="2029941" y="2268832"/>
                  </a:cubicBezTo>
                  <a:close/>
                  <a:moveTo>
                    <a:pt x="65200" y="483689"/>
                  </a:moveTo>
                  <a:cubicBezTo>
                    <a:pt x="65993" y="485273"/>
                    <a:pt x="67049" y="486858"/>
                    <a:pt x="67841" y="488179"/>
                  </a:cubicBezTo>
                  <a:cubicBezTo>
                    <a:pt x="66785" y="487122"/>
                    <a:pt x="65993" y="485537"/>
                    <a:pt x="65200" y="483689"/>
                  </a:cubicBezTo>
                  <a:close/>
                  <a:moveTo>
                    <a:pt x="1847966" y="2414094"/>
                  </a:moveTo>
                  <a:cubicBezTo>
                    <a:pt x="1843741" y="2412510"/>
                    <a:pt x="1838194" y="2413302"/>
                    <a:pt x="1835817" y="2408284"/>
                  </a:cubicBezTo>
                  <a:cubicBezTo>
                    <a:pt x="1835553" y="2408020"/>
                    <a:pt x="1836874" y="2406435"/>
                    <a:pt x="1837666" y="2406435"/>
                  </a:cubicBezTo>
                  <a:cubicBezTo>
                    <a:pt x="1842948" y="2406171"/>
                    <a:pt x="1846646" y="2409076"/>
                    <a:pt x="1849815" y="2413566"/>
                  </a:cubicBezTo>
                  <a:cubicBezTo>
                    <a:pt x="1848495" y="2413830"/>
                    <a:pt x="1848231" y="2414094"/>
                    <a:pt x="1847966" y="2414094"/>
                  </a:cubicBezTo>
                  <a:close/>
                  <a:moveTo>
                    <a:pt x="1891017" y="2500724"/>
                  </a:moveTo>
                  <a:cubicBezTo>
                    <a:pt x="1897092" y="2508647"/>
                    <a:pt x="1901582" y="2517363"/>
                    <a:pt x="1901846" y="2530833"/>
                  </a:cubicBezTo>
                  <a:cubicBezTo>
                    <a:pt x="1892338" y="2520796"/>
                    <a:pt x="1892602" y="2510232"/>
                    <a:pt x="1891017" y="2500724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70000"/>
              </a:schemeClr>
            </a:solidFill>
            <a:ln w="2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Graphic 232">
              <a:extLst>
                <a:ext uri="{FF2B5EF4-FFF2-40B4-BE49-F238E27FC236}">
                  <a16:creationId xmlns:a16="http://schemas.microsoft.com/office/drawing/2014/main" id="{E4D845F9-8D9D-72CE-076D-D660EA2C4B2D}"/>
                </a:ext>
              </a:extLst>
            </p:cNvPr>
            <p:cNvSpPr/>
            <p:nvPr/>
          </p:nvSpPr>
          <p:spPr>
            <a:xfrm rot="460064" flipH="1">
              <a:off x="2083177" y="1281710"/>
              <a:ext cx="4013443" cy="4499377"/>
            </a:xfrm>
            <a:custGeom>
              <a:avLst/>
              <a:gdLst>
                <a:gd name="connsiteX0" fmla="*/ 3002233 w 3017885"/>
                <a:gd name="connsiteY0" fmla="*/ 604118 h 3383280"/>
                <a:gd name="connsiteX1" fmla="*/ 2957573 w 3017885"/>
                <a:gd name="connsiteY1" fmla="*/ 595321 h 3383280"/>
                <a:gd name="connsiteX2" fmla="*/ 2930507 w 3017885"/>
                <a:gd name="connsiteY2" fmla="*/ 593291 h 3383280"/>
                <a:gd name="connsiteX3" fmla="*/ 2852692 w 3017885"/>
                <a:gd name="connsiteY3" fmla="*/ 682610 h 3383280"/>
                <a:gd name="connsiteX4" fmla="*/ 2849308 w 3017885"/>
                <a:gd name="connsiteY4" fmla="*/ 734036 h 3383280"/>
                <a:gd name="connsiteX5" fmla="*/ 2806002 w 3017885"/>
                <a:gd name="connsiteY5" fmla="*/ 671107 h 3383280"/>
                <a:gd name="connsiteX6" fmla="*/ 2851338 w 3017885"/>
                <a:gd name="connsiteY6" fmla="*/ 815234 h 3383280"/>
                <a:gd name="connsiteX7" fmla="*/ 2824272 w 3017885"/>
                <a:gd name="connsiteY7" fmla="*/ 947182 h 3383280"/>
                <a:gd name="connsiteX8" fmla="*/ 2705857 w 3017885"/>
                <a:gd name="connsiteY8" fmla="*/ 1185365 h 3383280"/>
                <a:gd name="connsiteX9" fmla="*/ 2705857 w 3017885"/>
                <a:gd name="connsiteY9" fmla="*/ 1185365 h 3383280"/>
                <a:gd name="connsiteX10" fmla="*/ 2705857 w 3017885"/>
                <a:gd name="connsiteY10" fmla="*/ 1185365 h 3383280"/>
                <a:gd name="connsiteX11" fmla="*/ 2668641 w 3017885"/>
                <a:gd name="connsiteY11" fmla="*/ 1163035 h 3383280"/>
                <a:gd name="connsiteX12" fmla="*/ 2389182 w 3017885"/>
                <a:gd name="connsiteY12" fmla="*/ 878840 h 3383280"/>
                <a:gd name="connsiteX13" fmla="*/ 2363470 w 3017885"/>
                <a:gd name="connsiteY13" fmla="*/ 845007 h 3383280"/>
                <a:gd name="connsiteX14" fmla="*/ 2327607 w 3017885"/>
                <a:gd name="connsiteY14" fmla="*/ 706293 h 3383280"/>
                <a:gd name="connsiteX15" fmla="*/ 2380386 w 3017885"/>
                <a:gd name="connsiteY15" fmla="*/ 775988 h 3383280"/>
                <a:gd name="connsiteX16" fmla="*/ 2415572 w 3017885"/>
                <a:gd name="connsiteY16" fmla="*/ 784785 h 3383280"/>
                <a:gd name="connsiteX17" fmla="*/ 2477824 w 3017885"/>
                <a:gd name="connsiteY17" fmla="*/ 738772 h 3383280"/>
                <a:gd name="connsiteX18" fmla="*/ 2477824 w 3017885"/>
                <a:gd name="connsiteY18" fmla="*/ 725916 h 3383280"/>
                <a:gd name="connsiteX19" fmla="*/ 2488651 w 3017885"/>
                <a:gd name="connsiteY19" fmla="*/ 726592 h 3383280"/>
                <a:gd name="connsiteX20" fmla="*/ 2495417 w 3017885"/>
                <a:gd name="connsiteY20" fmla="*/ 723886 h 3383280"/>
                <a:gd name="connsiteX21" fmla="*/ 2518424 w 3017885"/>
                <a:gd name="connsiteY21" fmla="*/ 708999 h 3383280"/>
                <a:gd name="connsiteX22" fmla="*/ 2533987 w 3017885"/>
                <a:gd name="connsiteY22" fmla="*/ 697496 h 3383280"/>
                <a:gd name="connsiteX23" fmla="*/ 2542783 w 3017885"/>
                <a:gd name="connsiteY23" fmla="*/ 655543 h 3383280"/>
                <a:gd name="connsiteX24" fmla="*/ 2561730 w 3017885"/>
                <a:gd name="connsiteY24" fmla="*/ 639304 h 3383280"/>
                <a:gd name="connsiteX25" fmla="*/ 2617892 w 3017885"/>
                <a:gd name="connsiteY25" fmla="*/ 590584 h 3383280"/>
                <a:gd name="connsiteX26" fmla="*/ 2642252 w 3017885"/>
                <a:gd name="connsiteY26" fmla="*/ 552015 h 3383280"/>
                <a:gd name="connsiteX27" fmla="*/ 2642928 w 3017885"/>
                <a:gd name="connsiteY27" fmla="*/ 445780 h 3383280"/>
                <a:gd name="connsiteX28" fmla="*/ 2642928 w 3017885"/>
                <a:gd name="connsiteY28" fmla="*/ 445780 h 3383280"/>
                <a:gd name="connsiteX29" fmla="*/ 2575263 w 3017885"/>
                <a:gd name="connsiteY29" fmla="*/ 341575 h 3383280"/>
                <a:gd name="connsiteX30" fmla="*/ 2575263 w 3017885"/>
                <a:gd name="connsiteY30" fmla="*/ 341575 h 3383280"/>
                <a:gd name="connsiteX31" fmla="*/ 2548873 w 3017885"/>
                <a:gd name="connsiteY31" fmla="*/ 316539 h 3383280"/>
                <a:gd name="connsiteX32" fmla="*/ 2525867 w 3017885"/>
                <a:gd name="connsiteY32" fmla="*/ 307066 h 3383280"/>
                <a:gd name="connsiteX33" fmla="*/ 2330990 w 3017885"/>
                <a:gd name="connsiteY33" fmla="*/ 236017 h 3383280"/>
                <a:gd name="connsiteX34" fmla="*/ 2171299 w 3017885"/>
                <a:gd name="connsiteY34" fmla="*/ 257670 h 3383280"/>
                <a:gd name="connsiteX35" fmla="*/ 2012285 w 3017885"/>
                <a:gd name="connsiteY35" fmla="*/ 332778 h 3383280"/>
                <a:gd name="connsiteX36" fmla="*/ 1904697 w 3017885"/>
                <a:gd name="connsiteY36" fmla="*/ 313155 h 3383280"/>
                <a:gd name="connsiteX37" fmla="*/ 1904697 w 3017885"/>
                <a:gd name="connsiteY37" fmla="*/ 313155 h 3383280"/>
                <a:gd name="connsiteX38" fmla="*/ 1782222 w 3017885"/>
                <a:gd name="connsiteY38" fmla="*/ 250903 h 3383280"/>
                <a:gd name="connsiteX39" fmla="*/ 1762599 w 3017885"/>
                <a:gd name="connsiteY39" fmla="*/ 208274 h 3383280"/>
                <a:gd name="connsiteX40" fmla="*/ 1639448 w 3017885"/>
                <a:gd name="connsiteY40" fmla="*/ 164291 h 3383280"/>
                <a:gd name="connsiteX41" fmla="*/ 1705083 w 3017885"/>
                <a:gd name="connsiteY41" fmla="*/ 234663 h 3383280"/>
                <a:gd name="connsiteX42" fmla="*/ 1731473 w 3017885"/>
                <a:gd name="connsiteY42" fmla="*/ 295562 h 3383280"/>
                <a:gd name="connsiteX43" fmla="*/ 1797108 w 3017885"/>
                <a:gd name="connsiteY43" fmla="*/ 376761 h 3383280"/>
                <a:gd name="connsiteX44" fmla="*/ 2019051 w 3017885"/>
                <a:gd name="connsiteY44" fmla="*/ 523596 h 3383280"/>
                <a:gd name="connsiteX45" fmla="*/ 1754479 w 3017885"/>
                <a:gd name="connsiteY45" fmla="*/ 395031 h 3383280"/>
                <a:gd name="connsiteX46" fmla="*/ 1493966 w 3017885"/>
                <a:gd name="connsiteY46" fmla="*/ 286089 h 3383280"/>
                <a:gd name="connsiteX47" fmla="*/ 1044667 w 3017885"/>
                <a:gd name="connsiteY47" fmla="*/ 152788 h 3383280"/>
                <a:gd name="connsiteX48" fmla="*/ 872796 w 3017885"/>
                <a:gd name="connsiteY48" fmla="*/ 116249 h 3383280"/>
                <a:gd name="connsiteX49" fmla="*/ 872796 w 3017885"/>
                <a:gd name="connsiteY49" fmla="*/ 116249 h 3383280"/>
                <a:gd name="connsiteX50" fmla="*/ 872796 w 3017885"/>
                <a:gd name="connsiteY50" fmla="*/ 116249 h 3383280"/>
                <a:gd name="connsiteX51" fmla="*/ 861970 w 3017885"/>
                <a:gd name="connsiteY51" fmla="*/ 102715 h 3383280"/>
                <a:gd name="connsiteX52" fmla="*/ 677243 w 3017885"/>
                <a:gd name="connsiteY52" fmla="*/ 38433 h 3383280"/>
                <a:gd name="connsiteX53" fmla="*/ 619727 w 3017885"/>
                <a:gd name="connsiteY53" fmla="*/ 9337 h 3383280"/>
                <a:gd name="connsiteX54" fmla="*/ 571008 w 3017885"/>
                <a:gd name="connsiteY54" fmla="*/ 24900 h 3383280"/>
                <a:gd name="connsiteX55" fmla="*/ 571008 w 3017885"/>
                <a:gd name="connsiteY55" fmla="*/ 24900 h 3383280"/>
                <a:gd name="connsiteX56" fmla="*/ 559505 w 3017885"/>
                <a:gd name="connsiteY56" fmla="*/ 35727 h 3383280"/>
                <a:gd name="connsiteX57" fmla="*/ 559505 w 3017885"/>
                <a:gd name="connsiteY57" fmla="*/ 35727 h 3383280"/>
                <a:gd name="connsiteX58" fmla="*/ 493192 w 3017885"/>
                <a:gd name="connsiteY58" fmla="*/ 104069 h 3383280"/>
                <a:gd name="connsiteX59" fmla="*/ 493192 w 3017885"/>
                <a:gd name="connsiteY59" fmla="*/ 104069 h 3383280"/>
                <a:gd name="connsiteX60" fmla="*/ 485072 w 3017885"/>
                <a:gd name="connsiteY60" fmla="*/ 139255 h 3383280"/>
                <a:gd name="connsiteX61" fmla="*/ 547325 w 3017885"/>
                <a:gd name="connsiteY61" fmla="*/ 169704 h 3383280"/>
                <a:gd name="connsiteX62" fmla="*/ 612960 w 3017885"/>
                <a:gd name="connsiteY62" fmla="*/ 192034 h 3383280"/>
                <a:gd name="connsiteX63" fmla="*/ 610254 w 3017885"/>
                <a:gd name="connsiteY63" fmla="*/ 220454 h 3383280"/>
                <a:gd name="connsiteX64" fmla="*/ 586571 w 3017885"/>
                <a:gd name="connsiteY64" fmla="*/ 244813 h 3383280"/>
                <a:gd name="connsiteX65" fmla="*/ 612960 w 3017885"/>
                <a:gd name="connsiteY65" fmla="*/ 254286 h 3383280"/>
                <a:gd name="connsiteX66" fmla="*/ 732052 w 3017885"/>
                <a:gd name="connsiteY66" fmla="*/ 236693 h 3383280"/>
                <a:gd name="connsiteX67" fmla="*/ 1008127 w 3017885"/>
                <a:gd name="connsiteY67" fmla="*/ 273909 h 3383280"/>
                <a:gd name="connsiteX68" fmla="*/ 1008127 w 3017885"/>
                <a:gd name="connsiteY68" fmla="*/ 273909 h 3383280"/>
                <a:gd name="connsiteX69" fmla="*/ 1313299 w 3017885"/>
                <a:gd name="connsiteY69" fmla="*/ 379468 h 3383280"/>
                <a:gd name="connsiteX70" fmla="*/ 1410738 w 3017885"/>
                <a:gd name="connsiteY70" fmla="*/ 421420 h 3383280"/>
                <a:gd name="connsiteX71" fmla="*/ 1777485 w 3017885"/>
                <a:gd name="connsiteY71" fmla="*/ 609531 h 3383280"/>
                <a:gd name="connsiteX72" fmla="*/ 1704407 w 3017885"/>
                <a:gd name="connsiteY72" fmla="*/ 711029 h 3383280"/>
                <a:gd name="connsiteX73" fmla="*/ 1612381 w 3017885"/>
                <a:gd name="connsiteY73" fmla="*/ 831474 h 3383280"/>
                <a:gd name="connsiteX74" fmla="*/ 1571105 w 3017885"/>
                <a:gd name="connsiteY74" fmla="*/ 891020 h 3383280"/>
                <a:gd name="connsiteX75" fmla="*/ 1439834 w 3017885"/>
                <a:gd name="connsiteY75" fmla="*/ 1104843 h 3383280"/>
                <a:gd name="connsiteX76" fmla="*/ 1439834 w 3017885"/>
                <a:gd name="connsiteY76" fmla="*/ 1104843 h 3383280"/>
                <a:gd name="connsiteX77" fmla="*/ 1439834 w 3017885"/>
                <a:gd name="connsiteY77" fmla="*/ 1104843 h 3383280"/>
                <a:gd name="connsiteX78" fmla="*/ 1388408 w 3017885"/>
                <a:gd name="connsiteY78" fmla="*/ 1175215 h 3383280"/>
                <a:gd name="connsiteX79" fmla="*/ 1388408 w 3017885"/>
                <a:gd name="connsiteY79" fmla="*/ 1175215 h 3383280"/>
                <a:gd name="connsiteX80" fmla="*/ 1388408 w 3017885"/>
                <a:gd name="connsiteY80" fmla="*/ 1175215 h 3383280"/>
                <a:gd name="connsiteX81" fmla="*/ 1390438 w 3017885"/>
                <a:gd name="connsiteY81" fmla="*/ 1183335 h 3383280"/>
                <a:gd name="connsiteX82" fmla="*/ 1374875 w 3017885"/>
                <a:gd name="connsiteY82" fmla="*/ 1200252 h 3383280"/>
                <a:gd name="connsiteX83" fmla="*/ 1324126 w 3017885"/>
                <a:gd name="connsiteY83" fmla="*/ 1236791 h 3383280"/>
                <a:gd name="connsiteX84" fmla="*/ 1203681 w 3017885"/>
                <a:gd name="connsiteY84" fmla="*/ 1327463 h 3383280"/>
                <a:gd name="connsiteX85" fmla="*/ 1085266 w 3017885"/>
                <a:gd name="connsiteY85" fmla="*/ 1497304 h 3383280"/>
                <a:gd name="connsiteX86" fmla="*/ 1005421 w 3017885"/>
                <a:gd name="connsiteY86" fmla="*/ 1774056 h 3383280"/>
                <a:gd name="connsiteX87" fmla="*/ 1005421 w 3017885"/>
                <a:gd name="connsiteY87" fmla="*/ 1774056 h 3383280"/>
                <a:gd name="connsiteX88" fmla="*/ 1005421 w 3017885"/>
                <a:gd name="connsiteY88" fmla="*/ 1774056 h 3383280"/>
                <a:gd name="connsiteX89" fmla="*/ 952642 w 3017885"/>
                <a:gd name="connsiteY89" fmla="*/ 1830218 h 3383280"/>
                <a:gd name="connsiteX90" fmla="*/ 794981 w 3017885"/>
                <a:gd name="connsiteY90" fmla="*/ 2026448 h 3383280"/>
                <a:gd name="connsiteX91" fmla="*/ 734759 w 3017885"/>
                <a:gd name="connsiteY91" fmla="*/ 2065695 h 3383280"/>
                <a:gd name="connsiteX92" fmla="*/ 650853 w 3017885"/>
                <a:gd name="connsiteY92" fmla="*/ 2144187 h 3383280"/>
                <a:gd name="connsiteX93" fmla="*/ 610930 w 3017885"/>
                <a:gd name="connsiteY93" fmla="*/ 2171930 h 3383280"/>
                <a:gd name="connsiteX94" fmla="*/ 566271 w 3017885"/>
                <a:gd name="connsiteY94" fmla="*/ 2206439 h 3383280"/>
                <a:gd name="connsiteX95" fmla="*/ 430263 w 3017885"/>
                <a:gd name="connsiteY95" fmla="*/ 2381693 h 3383280"/>
                <a:gd name="connsiteX96" fmla="*/ 333502 w 3017885"/>
                <a:gd name="connsiteY96" fmla="*/ 2566420 h 3383280"/>
                <a:gd name="connsiteX97" fmla="*/ 174487 w 3017885"/>
                <a:gd name="connsiteY97" fmla="*/ 2816106 h 3383280"/>
                <a:gd name="connsiteX98" fmla="*/ 128475 w 3017885"/>
                <a:gd name="connsiteY98" fmla="*/ 2819489 h 3383280"/>
                <a:gd name="connsiteX99" fmla="*/ 29006 w 3017885"/>
                <a:gd name="connsiteY99" fmla="*/ 2834376 h 3383280"/>
                <a:gd name="connsiteX100" fmla="*/ 17503 w 3017885"/>
                <a:gd name="connsiteY100" fmla="*/ 2836406 h 3383280"/>
                <a:gd name="connsiteX101" fmla="*/ 1940 w 3017885"/>
                <a:gd name="connsiteY101" fmla="*/ 2841142 h 3383280"/>
                <a:gd name="connsiteX102" fmla="*/ 31713 w 3017885"/>
                <a:gd name="connsiteY102" fmla="*/ 3159171 h 3383280"/>
                <a:gd name="connsiteX103" fmla="*/ 60809 w 3017885"/>
                <a:gd name="connsiteY103" fmla="*/ 3276909 h 3383280"/>
                <a:gd name="connsiteX104" fmla="*/ 60809 w 3017885"/>
                <a:gd name="connsiteY104" fmla="*/ 3276909 h 3383280"/>
                <a:gd name="connsiteX105" fmla="*/ 123738 w 3017885"/>
                <a:gd name="connsiteY105" fmla="*/ 3372317 h 3383280"/>
                <a:gd name="connsiteX106" fmla="*/ 189374 w 3017885"/>
                <a:gd name="connsiteY106" fmla="*/ 3368934 h 3383280"/>
                <a:gd name="connsiteX107" fmla="*/ 189374 w 3017885"/>
                <a:gd name="connsiteY107" fmla="*/ 3368934 h 3383280"/>
                <a:gd name="connsiteX108" fmla="*/ 189374 w 3017885"/>
                <a:gd name="connsiteY108" fmla="*/ 3368934 h 3383280"/>
                <a:gd name="connsiteX109" fmla="*/ 189374 w 3017885"/>
                <a:gd name="connsiteY109" fmla="*/ 3368934 h 3383280"/>
                <a:gd name="connsiteX110" fmla="*/ 189374 w 3017885"/>
                <a:gd name="connsiteY110" fmla="*/ 3368934 h 3383280"/>
                <a:gd name="connsiteX111" fmla="*/ 229297 w 3017885"/>
                <a:gd name="connsiteY111" fmla="*/ 3186237 h 3383280"/>
                <a:gd name="connsiteX112" fmla="*/ 242830 w 3017885"/>
                <a:gd name="connsiteY112" fmla="*/ 3132781 h 3383280"/>
                <a:gd name="connsiteX113" fmla="*/ 374778 w 3017885"/>
                <a:gd name="connsiteY113" fmla="*/ 2987977 h 3383280"/>
                <a:gd name="connsiteX114" fmla="*/ 374778 w 3017885"/>
                <a:gd name="connsiteY114" fmla="*/ 2987977 h 3383280"/>
                <a:gd name="connsiteX115" fmla="*/ 388311 w 3017885"/>
                <a:gd name="connsiteY115" fmla="*/ 2990683 h 3383280"/>
                <a:gd name="connsiteX116" fmla="*/ 367334 w 3017885"/>
                <a:gd name="connsiteY116" fmla="*/ 2945348 h 3383280"/>
                <a:gd name="connsiteX117" fmla="*/ 346358 w 3017885"/>
                <a:gd name="connsiteY117" fmla="*/ 2874975 h 3383280"/>
                <a:gd name="connsiteX118" fmla="*/ 439060 w 3017885"/>
                <a:gd name="connsiteY118" fmla="*/ 2734231 h 3383280"/>
                <a:gd name="connsiteX119" fmla="*/ 439060 w 3017885"/>
                <a:gd name="connsiteY119" fmla="*/ 2734231 h 3383280"/>
                <a:gd name="connsiteX120" fmla="*/ 558828 w 3017885"/>
                <a:gd name="connsiteY120" fmla="*/ 2578600 h 3383280"/>
                <a:gd name="connsiteX121" fmla="*/ 808514 w 3017885"/>
                <a:gd name="connsiteY121" fmla="*/ 2329591 h 3383280"/>
                <a:gd name="connsiteX122" fmla="*/ 953995 w 3017885"/>
                <a:gd name="connsiteY122" fmla="*/ 2247715 h 3383280"/>
                <a:gd name="connsiteX123" fmla="*/ 1151579 w 3017885"/>
                <a:gd name="connsiteY123" fmla="*/ 2091407 h 3383280"/>
                <a:gd name="connsiteX124" fmla="*/ 1151579 w 3017885"/>
                <a:gd name="connsiteY124" fmla="*/ 2091407 h 3383280"/>
                <a:gd name="connsiteX125" fmla="*/ 1151579 w 3017885"/>
                <a:gd name="connsiteY125" fmla="*/ 2091407 h 3383280"/>
                <a:gd name="connsiteX126" fmla="*/ 1443894 w 3017885"/>
                <a:gd name="connsiteY126" fmla="*/ 1784206 h 3383280"/>
                <a:gd name="connsiteX127" fmla="*/ 1519003 w 3017885"/>
                <a:gd name="connsiteY127" fmla="*/ 1746990 h 3383280"/>
                <a:gd name="connsiteX128" fmla="*/ 1916877 w 3017885"/>
                <a:gd name="connsiteY128" fmla="*/ 1736840 h 3383280"/>
                <a:gd name="connsiteX129" fmla="*/ 1916877 w 3017885"/>
                <a:gd name="connsiteY129" fmla="*/ 1736840 h 3383280"/>
                <a:gd name="connsiteX130" fmla="*/ 1916877 w 3017885"/>
                <a:gd name="connsiteY130" fmla="*/ 1736840 h 3383280"/>
                <a:gd name="connsiteX131" fmla="*/ 1916877 w 3017885"/>
                <a:gd name="connsiteY131" fmla="*/ 1736840 h 3383280"/>
                <a:gd name="connsiteX132" fmla="*/ 1916877 w 3017885"/>
                <a:gd name="connsiteY132" fmla="*/ 1736840 h 3383280"/>
                <a:gd name="connsiteX133" fmla="*/ 1916877 w 3017885"/>
                <a:gd name="connsiteY133" fmla="*/ 1736840 h 3383280"/>
                <a:gd name="connsiteX134" fmla="*/ 2014992 w 3017885"/>
                <a:gd name="connsiteY134" fmla="*/ 1736840 h 3383280"/>
                <a:gd name="connsiteX135" fmla="*/ 2033938 w 3017885"/>
                <a:gd name="connsiteY135" fmla="*/ 1772702 h 3383280"/>
                <a:gd name="connsiteX136" fmla="*/ 1876277 w 3017885"/>
                <a:gd name="connsiteY136" fmla="*/ 2129300 h 3383280"/>
                <a:gd name="connsiteX137" fmla="*/ 1803875 w 3017885"/>
                <a:gd name="connsiteY137" fmla="*/ 2301171 h 3383280"/>
                <a:gd name="connsiteX138" fmla="*/ 1803875 w 3017885"/>
                <a:gd name="connsiteY138" fmla="*/ 2301171 h 3383280"/>
                <a:gd name="connsiteX139" fmla="*/ 1635388 w 3017885"/>
                <a:gd name="connsiteY139" fmla="*/ 2355980 h 3383280"/>
                <a:gd name="connsiteX140" fmla="*/ 1635388 w 3017885"/>
                <a:gd name="connsiteY140" fmla="*/ 2355980 h 3383280"/>
                <a:gd name="connsiteX141" fmla="*/ 1635388 w 3017885"/>
                <a:gd name="connsiteY141" fmla="*/ 2355980 h 3383280"/>
                <a:gd name="connsiteX142" fmla="*/ 1598172 w 3017885"/>
                <a:gd name="connsiteY142" fmla="*/ 2383046 h 3383280"/>
                <a:gd name="connsiteX143" fmla="*/ 1651627 w 3017885"/>
                <a:gd name="connsiteY143" fmla="*/ 2462892 h 3383280"/>
                <a:gd name="connsiteX144" fmla="*/ 1656364 w 3017885"/>
                <a:gd name="connsiteY144" fmla="*/ 2458832 h 3383280"/>
                <a:gd name="connsiteX145" fmla="*/ 1657041 w 3017885"/>
                <a:gd name="connsiteY145" fmla="*/ 2458832 h 3383280"/>
                <a:gd name="connsiteX146" fmla="*/ 1651627 w 3017885"/>
                <a:gd name="connsiteY146" fmla="*/ 2462215 h 3383280"/>
                <a:gd name="connsiteX147" fmla="*/ 1718616 w 3017885"/>
                <a:gd name="connsiteY147" fmla="*/ 2561683 h 3383280"/>
                <a:gd name="connsiteX148" fmla="*/ 1718616 w 3017885"/>
                <a:gd name="connsiteY148" fmla="*/ 2561683 h 3383280"/>
                <a:gd name="connsiteX149" fmla="*/ 1795078 w 3017885"/>
                <a:gd name="connsiteY149" fmla="*/ 2660475 h 3383280"/>
                <a:gd name="connsiteX150" fmla="*/ 1956799 w 3017885"/>
                <a:gd name="connsiteY150" fmla="*/ 2828286 h 3383280"/>
                <a:gd name="connsiteX151" fmla="*/ 1956799 w 3017885"/>
                <a:gd name="connsiteY151" fmla="*/ 2828286 h 3383280"/>
                <a:gd name="connsiteX152" fmla="*/ 1956799 w 3017885"/>
                <a:gd name="connsiteY152" fmla="*/ 2828286 h 3383280"/>
                <a:gd name="connsiteX153" fmla="*/ 1981835 w 3017885"/>
                <a:gd name="connsiteY153" fmla="*/ 2828286 h 3383280"/>
                <a:gd name="connsiteX154" fmla="*/ 1942589 w 3017885"/>
                <a:gd name="connsiteY154" fmla="*/ 2642882 h 3383280"/>
                <a:gd name="connsiteX155" fmla="*/ 1930410 w 3017885"/>
                <a:gd name="connsiteY155" fmla="*/ 2555594 h 3383280"/>
                <a:gd name="connsiteX156" fmla="*/ 1930410 w 3017885"/>
                <a:gd name="connsiteY156" fmla="*/ 2555594 h 3383280"/>
                <a:gd name="connsiteX157" fmla="*/ 2006872 w 3017885"/>
                <a:gd name="connsiteY157" fmla="*/ 2380340 h 3383280"/>
                <a:gd name="connsiteX158" fmla="*/ 2006872 w 3017885"/>
                <a:gd name="connsiteY158" fmla="*/ 2380340 h 3383280"/>
                <a:gd name="connsiteX159" fmla="*/ 2006872 w 3017885"/>
                <a:gd name="connsiteY159" fmla="*/ 2380340 h 3383280"/>
                <a:gd name="connsiteX160" fmla="*/ 2004165 w 3017885"/>
                <a:gd name="connsiteY160" fmla="*/ 2344477 h 3383280"/>
                <a:gd name="connsiteX161" fmla="*/ 1985219 w 3017885"/>
                <a:gd name="connsiteY161" fmla="*/ 2277488 h 3383280"/>
                <a:gd name="connsiteX162" fmla="*/ 2006872 w 3017885"/>
                <a:gd name="connsiteY162" fmla="*/ 2218619 h 3383280"/>
                <a:gd name="connsiteX163" fmla="*/ 2006872 w 3017885"/>
                <a:gd name="connsiteY163" fmla="*/ 2218619 h 3383280"/>
                <a:gd name="connsiteX164" fmla="*/ 2006872 w 3017885"/>
                <a:gd name="connsiteY164" fmla="*/ 2218619 h 3383280"/>
                <a:gd name="connsiteX165" fmla="*/ 2270091 w 3017885"/>
                <a:gd name="connsiteY165" fmla="*/ 1875554 h 3383280"/>
                <a:gd name="connsiteX166" fmla="*/ 2349936 w 3017885"/>
                <a:gd name="connsiteY166" fmla="*/ 1759169 h 3383280"/>
                <a:gd name="connsiteX167" fmla="*/ 2274151 w 3017885"/>
                <a:gd name="connsiteY167" fmla="*/ 1507453 h 3383280"/>
                <a:gd name="connsiteX168" fmla="*/ 2274151 w 3017885"/>
                <a:gd name="connsiteY168" fmla="*/ 1507453 h 3383280"/>
                <a:gd name="connsiteX169" fmla="*/ 2274151 w 3017885"/>
                <a:gd name="connsiteY169" fmla="*/ 1507453 h 3383280"/>
                <a:gd name="connsiteX170" fmla="*/ 1945296 w 3017885"/>
                <a:gd name="connsiteY170" fmla="*/ 1388362 h 3383280"/>
                <a:gd name="connsiteX171" fmla="*/ 1732149 w 3017885"/>
                <a:gd name="connsiteY171" fmla="*/ 1349792 h 3383280"/>
                <a:gd name="connsiteX172" fmla="*/ 1784252 w 3017885"/>
                <a:gd name="connsiteY172" fmla="*/ 1299720 h 3383280"/>
                <a:gd name="connsiteX173" fmla="*/ 1879660 w 3017885"/>
                <a:gd name="connsiteY173" fmla="*/ 1227318 h 3383280"/>
                <a:gd name="connsiteX174" fmla="*/ 1879660 w 3017885"/>
                <a:gd name="connsiteY174" fmla="*/ 1227318 h 3383280"/>
                <a:gd name="connsiteX175" fmla="*/ 1914170 w 3017885"/>
                <a:gd name="connsiteY175" fmla="*/ 1197545 h 3383280"/>
                <a:gd name="connsiteX176" fmla="*/ 1914170 w 3017885"/>
                <a:gd name="connsiteY176" fmla="*/ 1197545 h 3383280"/>
                <a:gd name="connsiteX177" fmla="*/ 2063711 w 3017885"/>
                <a:gd name="connsiteY177" fmla="*/ 1167095 h 3383280"/>
                <a:gd name="connsiteX178" fmla="*/ 2063711 w 3017885"/>
                <a:gd name="connsiteY178" fmla="*/ 1167095 h 3383280"/>
                <a:gd name="connsiteX179" fmla="*/ 2063711 w 3017885"/>
                <a:gd name="connsiteY179" fmla="*/ 1167095 h 3383280"/>
                <a:gd name="connsiteX180" fmla="*/ 2155736 w 3017885"/>
                <a:gd name="connsiteY180" fmla="*/ 1083867 h 3383280"/>
                <a:gd name="connsiteX181" fmla="*/ 2230845 w 3017885"/>
                <a:gd name="connsiteY181" fmla="*/ 1037854 h 3383280"/>
                <a:gd name="connsiteX182" fmla="*/ 2364146 w 3017885"/>
                <a:gd name="connsiteY182" fmla="*/ 1141383 h 3383280"/>
                <a:gd name="connsiteX183" fmla="*/ 2697738 w 3017885"/>
                <a:gd name="connsiteY183" fmla="*/ 1371446 h 3383280"/>
                <a:gd name="connsiteX184" fmla="*/ 2697738 w 3017885"/>
                <a:gd name="connsiteY184" fmla="*/ 1371446 h 3383280"/>
                <a:gd name="connsiteX185" fmla="*/ 2697738 w 3017885"/>
                <a:gd name="connsiteY185" fmla="*/ 1371446 h 3383280"/>
                <a:gd name="connsiteX186" fmla="*/ 2827655 w 3017885"/>
                <a:gd name="connsiteY186" fmla="*/ 1326786 h 3383280"/>
                <a:gd name="connsiteX187" fmla="*/ 2931184 w 3017885"/>
                <a:gd name="connsiteY187" fmla="*/ 997255 h 3383280"/>
                <a:gd name="connsiteX188" fmla="*/ 2931184 w 3017885"/>
                <a:gd name="connsiteY188" fmla="*/ 997255 h 3383280"/>
                <a:gd name="connsiteX189" fmla="*/ 2931184 w 3017885"/>
                <a:gd name="connsiteY189" fmla="*/ 997255 h 3383280"/>
                <a:gd name="connsiteX190" fmla="*/ 2969753 w 3017885"/>
                <a:gd name="connsiteY190" fmla="*/ 824031 h 3383280"/>
                <a:gd name="connsiteX191" fmla="*/ 3015766 w 3017885"/>
                <a:gd name="connsiteY191" fmla="*/ 692083 h 3383280"/>
                <a:gd name="connsiteX192" fmla="*/ 3023209 w 3017885"/>
                <a:gd name="connsiteY192" fmla="*/ 632537 h 3383280"/>
                <a:gd name="connsiteX193" fmla="*/ 3002233 w 3017885"/>
                <a:gd name="connsiteY193" fmla="*/ 604118 h 3383280"/>
                <a:gd name="connsiteX194" fmla="*/ 1985219 w 3017885"/>
                <a:gd name="connsiteY194" fmla="*/ 1663084 h 3383280"/>
                <a:gd name="connsiteX195" fmla="*/ 1985219 w 3017885"/>
                <a:gd name="connsiteY195" fmla="*/ 1663084 h 3383280"/>
                <a:gd name="connsiteX196" fmla="*/ 1985219 w 3017885"/>
                <a:gd name="connsiteY196" fmla="*/ 1663084 h 3383280"/>
                <a:gd name="connsiteX197" fmla="*/ 1985219 w 3017885"/>
                <a:gd name="connsiteY197" fmla="*/ 1663084 h 3383280"/>
                <a:gd name="connsiteX198" fmla="*/ 1985219 w 3017885"/>
                <a:gd name="connsiteY198" fmla="*/ 1663084 h 3383280"/>
                <a:gd name="connsiteX199" fmla="*/ 2294451 w 3017885"/>
                <a:gd name="connsiteY199" fmla="*/ 413977 h 3383280"/>
                <a:gd name="connsiteX200" fmla="*/ 2366853 w 3017885"/>
                <a:gd name="connsiteY200" fmla="*/ 330749 h 3383280"/>
                <a:gd name="connsiteX201" fmla="*/ 2432488 w 3017885"/>
                <a:gd name="connsiteY201" fmla="*/ 325335 h 3383280"/>
                <a:gd name="connsiteX202" fmla="*/ 2387152 w 3017885"/>
                <a:gd name="connsiteY202" fmla="*/ 349695 h 3383280"/>
                <a:gd name="connsiteX203" fmla="*/ 2294451 w 3017885"/>
                <a:gd name="connsiteY203" fmla="*/ 413977 h 338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3017885" h="3383280">
                  <a:moveTo>
                    <a:pt x="3002233" y="604118"/>
                  </a:moveTo>
                  <a:cubicBezTo>
                    <a:pt x="2989376" y="604794"/>
                    <a:pt x="2970430" y="594644"/>
                    <a:pt x="2957573" y="595321"/>
                  </a:cubicBezTo>
                  <a:cubicBezTo>
                    <a:pt x="2957573" y="595321"/>
                    <a:pt x="2930507" y="593291"/>
                    <a:pt x="2930507" y="593291"/>
                  </a:cubicBezTo>
                  <a:cubicBezTo>
                    <a:pt x="2880435" y="577728"/>
                    <a:pt x="2856752" y="665017"/>
                    <a:pt x="2852692" y="682610"/>
                  </a:cubicBezTo>
                  <a:cubicBezTo>
                    <a:pt x="2852692" y="682610"/>
                    <a:pt x="2852692" y="726592"/>
                    <a:pt x="2849308" y="734036"/>
                  </a:cubicBezTo>
                  <a:cubicBezTo>
                    <a:pt x="2826979" y="719149"/>
                    <a:pt x="2844572" y="681256"/>
                    <a:pt x="2806002" y="671107"/>
                  </a:cubicBezTo>
                  <a:cubicBezTo>
                    <a:pt x="2800589" y="731329"/>
                    <a:pt x="2806002" y="776665"/>
                    <a:pt x="2851338" y="815234"/>
                  </a:cubicBezTo>
                  <a:cubicBezTo>
                    <a:pt x="2872991" y="836211"/>
                    <a:pt x="2831715" y="925529"/>
                    <a:pt x="2824272" y="947182"/>
                  </a:cubicBezTo>
                  <a:cubicBezTo>
                    <a:pt x="2793823" y="1037177"/>
                    <a:pt x="2762697" y="1102813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688264" y="1186718"/>
                    <a:pt x="2679468" y="1173185"/>
                    <a:pt x="2668641" y="1163035"/>
                  </a:cubicBezTo>
                  <a:cubicBezTo>
                    <a:pt x="2569173" y="1071687"/>
                    <a:pt x="2469704" y="990488"/>
                    <a:pt x="2389182" y="878840"/>
                  </a:cubicBezTo>
                  <a:lnTo>
                    <a:pt x="2363470" y="845007"/>
                  </a:lnTo>
                  <a:cubicBezTo>
                    <a:pt x="2307307" y="743509"/>
                    <a:pt x="2199042" y="713059"/>
                    <a:pt x="2327607" y="706293"/>
                  </a:cubicBezTo>
                  <a:cubicBezTo>
                    <a:pt x="2328960" y="706293"/>
                    <a:pt x="2358733" y="756365"/>
                    <a:pt x="2380386" y="775988"/>
                  </a:cubicBezTo>
                  <a:cubicBezTo>
                    <a:pt x="2387829" y="782078"/>
                    <a:pt x="2412189" y="785461"/>
                    <a:pt x="2415572" y="784785"/>
                  </a:cubicBezTo>
                  <a:cubicBezTo>
                    <a:pt x="2431135" y="782755"/>
                    <a:pt x="2464291" y="736065"/>
                    <a:pt x="2477824" y="738772"/>
                  </a:cubicBezTo>
                  <a:cubicBezTo>
                    <a:pt x="2488651" y="740125"/>
                    <a:pt x="2477148" y="729976"/>
                    <a:pt x="2477824" y="725916"/>
                  </a:cubicBezTo>
                  <a:cubicBezTo>
                    <a:pt x="2479854" y="721856"/>
                    <a:pt x="2484591" y="725239"/>
                    <a:pt x="2488651" y="726592"/>
                  </a:cubicBezTo>
                  <a:cubicBezTo>
                    <a:pt x="2494741" y="729299"/>
                    <a:pt x="2496094" y="726592"/>
                    <a:pt x="2495417" y="723886"/>
                  </a:cubicBezTo>
                  <a:cubicBezTo>
                    <a:pt x="2498801" y="715089"/>
                    <a:pt x="2506920" y="708999"/>
                    <a:pt x="2518424" y="708999"/>
                  </a:cubicBezTo>
                  <a:cubicBezTo>
                    <a:pt x="2525867" y="708999"/>
                    <a:pt x="2531280" y="704939"/>
                    <a:pt x="2533987" y="697496"/>
                  </a:cubicBezTo>
                  <a:cubicBezTo>
                    <a:pt x="2536017" y="683286"/>
                    <a:pt x="2533987" y="668400"/>
                    <a:pt x="2542783" y="655543"/>
                  </a:cubicBezTo>
                  <a:cubicBezTo>
                    <a:pt x="2547520" y="647424"/>
                    <a:pt x="2556993" y="640657"/>
                    <a:pt x="2561730" y="639304"/>
                  </a:cubicBezTo>
                  <a:cubicBezTo>
                    <a:pt x="2594886" y="628477"/>
                    <a:pt x="2612479" y="597351"/>
                    <a:pt x="2617892" y="590584"/>
                  </a:cubicBezTo>
                  <a:cubicBezTo>
                    <a:pt x="2623982" y="583141"/>
                    <a:pt x="2640898" y="556075"/>
                    <a:pt x="2642252" y="552015"/>
                  </a:cubicBezTo>
                  <a:cubicBezTo>
                    <a:pt x="2661875" y="522242"/>
                    <a:pt x="2642928" y="445780"/>
                    <a:pt x="2642928" y="445780"/>
                  </a:cubicBezTo>
                  <a:cubicBezTo>
                    <a:pt x="2642928" y="445780"/>
                    <a:pt x="2642928" y="445780"/>
                    <a:pt x="2642928" y="445780"/>
                  </a:cubicBezTo>
                  <a:cubicBezTo>
                    <a:pt x="2622629" y="409241"/>
                    <a:pt x="2621952" y="360521"/>
                    <a:pt x="2575263" y="341575"/>
                  </a:cubicBezTo>
                  <a:lnTo>
                    <a:pt x="2575263" y="341575"/>
                  </a:lnTo>
                  <a:cubicBezTo>
                    <a:pt x="2552933" y="323982"/>
                    <a:pt x="2571203" y="334132"/>
                    <a:pt x="2548873" y="316539"/>
                  </a:cubicBezTo>
                  <a:cubicBezTo>
                    <a:pt x="2540753" y="309096"/>
                    <a:pt x="2525867" y="307066"/>
                    <a:pt x="2525867" y="307066"/>
                  </a:cubicBezTo>
                  <a:cubicBezTo>
                    <a:pt x="2510980" y="210980"/>
                    <a:pt x="2424369" y="157525"/>
                    <a:pt x="2330990" y="236017"/>
                  </a:cubicBezTo>
                  <a:cubicBezTo>
                    <a:pt x="2287007" y="272556"/>
                    <a:pt x="2220695" y="232633"/>
                    <a:pt x="2171299" y="257670"/>
                  </a:cubicBezTo>
                  <a:cubicBezTo>
                    <a:pt x="2109724" y="270526"/>
                    <a:pt x="2076567" y="330749"/>
                    <a:pt x="2012285" y="332778"/>
                  </a:cubicBezTo>
                  <a:cubicBezTo>
                    <a:pt x="1976422" y="333455"/>
                    <a:pt x="1904697" y="313155"/>
                    <a:pt x="1904697" y="313155"/>
                  </a:cubicBezTo>
                  <a:cubicBezTo>
                    <a:pt x="1904697" y="313155"/>
                    <a:pt x="1904697" y="313155"/>
                    <a:pt x="1904697" y="313155"/>
                  </a:cubicBezTo>
                  <a:cubicBezTo>
                    <a:pt x="1871541" y="300299"/>
                    <a:pt x="1797108" y="283383"/>
                    <a:pt x="1782222" y="250903"/>
                  </a:cubicBezTo>
                  <a:cubicBezTo>
                    <a:pt x="1782222" y="250903"/>
                    <a:pt x="1762599" y="208274"/>
                    <a:pt x="1762599" y="208274"/>
                  </a:cubicBezTo>
                  <a:cubicBezTo>
                    <a:pt x="1727413" y="154141"/>
                    <a:pt x="1663130" y="169028"/>
                    <a:pt x="1639448" y="164291"/>
                  </a:cubicBezTo>
                  <a:cubicBezTo>
                    <a:pt x="1684783" y="189327"/>
                    <a:pt x="1686813" y="208274"/>
                    <a:pt x="1705083" y="234663"/>
                  </a:cubicBezTo>
                  <a:cubicBezTo>
                    <a:pt x="1713880" y="254963"/>
                    <a:pt x="1724706" y="271879"/>
                    <a:pt x="1731473" y="295562"/>
                  </a:cubicBezTo>
                  <a:cubicBezTo>
                    <a:pt x="1743653" y="314509"/>
                    <a:pt x="1776809" y="354431"/>
                    <a:pt x="1797108" y="376761"/>
                  </a:cubicBezTo>
                  <a:cubicBezTo>
                    <a:pt x="1865451" y="426157"/>
                    <a:pt x="2044088" y="491793"/>
                    <a:pt x="2019051" y="523596"/>
                  </a:cubicBezTo>
                  <a:cubicBezTo>
                    <a:pt x="1976422" y="488409"/>
                    <a:pt x="1754479" y="395031"/>
                    <a:pt x="1754479" y="395031"/>
                  </a:cubicBezTo>
                  <a:cubicBezTo>
                    <a:pt x="1667867" y="358491"/>
                    <a:pt x="1580578" y="322629"/>
                    <a:pt x="1493966" y="286089"/>
                  </a:cubicBezTo>
                  <a:cubicBezTo>
                    <a:pt x="1345779" y="237370"/>
                    <a:pt x="1197591" y="187974"/>
                    <a:pt x="1044667" y="152788"/>
                  </a:cubicBezTo>
                  <a:cubicBezTo>
                    <a:pt x="991888" y="135872"/>
                    <a:pt x="875503" y="119632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69413" y="111512"/>
                    <a:pt x="865353" y="107452"/>
                    <a:pt x="861970" y="102715"/>
                  </a:cubicBezTo>
                  <a:cubicBezTo>
                    <a:pt x="793628" y="100685"/>
                    <a:pt x="733405" y="75649"/>
                    <a:pt x="677243" y="38433"/>
                  </a:cubicBezTo>
                  <a:cubicBezTo>
                    <a:pt x="658296" y="28960"/>
                    <a:pt x="639350" y="19487"/>
                    <a:pt x="619727" y="9337"/>
                  </a:cubicBezTo>
                  <a:cubicBezTo>
                    <a:pt x="598751" y="-1490"/>
                    <a:pt x="578451" y="-9609"/>
                    <a:pt x="571008" y="24900"/>
                  </a:cubicBezTo>
                  <a:cubicBezTo>
                    <a:pt x="571008" y="24900"/>
                    <a:pt x="571008" y="24900"/>
                    <a:pt x="571008" y="24900"/>
                  </a:cubicBezTo>
                  <a:cubicBezTo>
                    <a:pt x="566948" y="28283"/>
                    <a:pt x="562888" y="31667"/>
                    <a:pt x="559505" y="35727"/>
                  </a:cubicBezTo>
                  <a:cubicBezTo>
                    <a:pt x="559505" y="35727"/>
                    <a:pt x="559505" y="35727"/>
                    <a:pt x="559505" y="35727"/>
                  </a:cubicBezTo>
                  <a:cubicBezTo>
                    <a:pt x="503342" y="24900"/>
                    <a:pt x="499959" y="66176"/>
                    <a:pt x="493192" y="104069"/>
                  </a:cubicBezTo>
                  <a:lnTo>
                    <a:pt x="493192" y="104069"/>
                  </a:lnTo>
                  <a:cubicBezTo>
                    <a:pt x="459360" y="108129"/>
                    <a:pt x="464096" y="124368"/>
                    <a:pt x="485072" y="139255"/>
                  </a:cubicBezTo>
                  <a:cubicBezTo>
                    <a:pt x="504019" y="152111"/>
                    <a:pt x="526348" y="159555"/>
                    <a:pt x="547325" y="169704"/>
                  </a:cubicBezTo>
                  <a:cubicBezTo>
                    <a:pt x="568978" y="177148"/>
                    <a:pt x="591308" y="183914"/>
                    <a:pt x="612960" y="192034"/>
                  </a:cubicBezTo>
                  <a:cubicBezTo>
                    <a:pt x="644087" y="204214"/>
                    <a:pt x="614990" y="210980"/>
                    <a:pt x="610254" y="220454"/>
                  </a:cubicBezTo>
                  <a:cubicBezTo>
                    <a:pt x="597397" y="223837"/>
                    <a:pt x="583864" y="229250"/>
                    <a:pt x="586571" y="244813"/>
                  </a:cubicBezTo>
                  <a:cubicBezTo>
                    <a:pt x="589278" y="259023"/>
                    <a:pt x="603487" y="254963"/>
                    <a:pt x="612960" y="254286"/>
                  </a:cubicBezTo>
                  <a:cubicBezTo>
                    <a:pt x="652883" y="249550"/>
                    <a:pt x="694159" y="255640"/>
                    <a:pt x="732052" y="236693"/>
                  </a:cubicBezTo>
                  <a:cubicBezTo>
                    <a:pt x="847083" y="204214"/>
                    <a:pt x="916779" y="256993"/>
                    <a:pt x="1008127" y="273909"/>
                  </a:cubicBezTo>
                  <a:lnTo>
                    <a:pt x="1008127" y="273909"/>
                  </a:lnTo>
                  <a:cubicBezTo>
                    <a:pt x="1108273" y="313832"/>
                    <a:pt x="1209771" y="349695"/>
                    <a:pt x="1313299" y="379468"/>
                  </a:cubicBezTo>
                  <a:cubicBezTo>
                    <a:pt x="1315329" y="384204"/>
                    <a:pt x="1383672" y="404504"/>
                    <a:pt x="1410738" y="421420"/>
                  </a:cubicBezTo>
                  <a:cubicBezTo>
                    <a:pt x="1498026" y="478260"/>
                    <a:pt x="1782222" y="578405"/>
                    <a:pt x="1777485" y="609531"/>
                  </a:cubicBezTo>
                  <a:cubicBezTo>
                    <a:pt x="1746359" y="681933"/>
                    <a:pt x="1708466" y="706293"/>
                    <a:pt x="1704407" y="711029"/>
                  </a:cubicBezTo>
                  <a:cubicBezTo>
                    <a:pt x="1673280" y="750952"/>
                    <a:pt x="1623208" y="775988"/>
                    <a:pt x="1612381" y="831474"/>
                  </a:cubicBezTo>
                  <a:cubicBezTo>
                    <a:pt x="1612381" y="831474"/>
                    <a:pt x="1581932" y="869367"/>
                    <a:pt x="1571105" y="891020"/>
                  </a:cubicBezTo>
                  <a:cubicBezTo>
                    <a:pt x="1531183" y="964775"/>
                    <a:pt x="1489230" y="1037177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18858" y="1125819"/>
                    <a:pt x="1376228" y="1130556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9762" y="1177922"/>
                    <a:pt x="1390438" y="1180628"/>
                    <a:pt x="1390438" y="1183335"/>
                  </a:cubicBezTo>
                  <a:cubicBezTo>
                    <a:pt x="1385025" y="1189425"/>
                    <a:pt x="1376228" y="1197545"/>
                    <a:pt x="1374875" y="1200252"/>
                  </a:cubicBezTo>
                  <a:cubicBezTo>
                    <a:pt x="1364049" y="1222581"/>
                    <a:pt x="1349162" y="1207018"/>
                    <a:pt x="1324126" y="1236791"/>
                  </a:cubicBezTo>
                  <a:cubicBezTo>
                    <a:pt x="1293000" y="1278744"/>
                    <a:pt x="1251047" y="1307163"/>
                    <a:pt x="1203681" y="1327463"/>
                  </a:cubicBezTo>
                  <a:cubicBezTo>
                    <a:pt x="1130602" y="1360619"/>
                    <a:pt x="1102859" y="1425578"/>
                    <a:pt x="1085266" y="1497304"/>
                  </a:cubicBezTo>
                  <a:cubicBezTo>
                    <a:pt x="1067673" y="1560909"/>
                    <a:pt x="1065643" y="1701654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987828" y="1793002"/>
                    <a:pt x="970911" y="1811949"/>
                    <a:pt x="952642" y="1830218"/>
                  </a:cubicBezTo>
                  <a:cubicBezTo>
                    <a:pt x="893096" y="1889764"/>
                    <a:pt x="859263" y="1970286"/>
                    <a:pt x="794981" y="2026448"/>
                  </a:cubicBezTo>
                  <a:cubicBezTo>
                    <a:pt x="776035" y="2040658"/>
                    <a:pt x="759118" y="2056898"/>
                    <a:pt x="734759" y="2065695"/>
                  </a:cubicBezTo>
                  <a:cubicBezTo>
                    <a:pt x="696866" y="2079228"/>
                    <a:pt x="667770" y="2105617"/>
                    <a:pt x="650853" y="2144187"/>
                  </a:cubicBezTo>
                  <a:cubicBezTo>
                    <a:pt x="637320" y="2153660"/>
                    <a:pt x="624464" y="2163133"/>
                    <a:pt x="610930" y="2171930"/>
                  </a:cubicBezTo>
                  <a:cubicBezTo>
                    <a:pt x="589954" y="2187493"/>
                    <a:pt x="583188" y="2190876"/>
                    <a:pt x="566271" y="2206439"/>
                  </a:cubicBezTo>
                  <a:cubicBezTo>
                    <a:pt x="516199" y="2252452"/>
                    <a:pt x="462066" y="2314704"/>
                    <a:pt x="430263" y="2381693"/>
                  </a:cubicBezTo>
                  <a:cubicBezTo>
                    <a:pt x="395754" y="2443945"/>
                    <a:pt x="368011" y="2504168"/>
                    <a:pt x="333502" y="2566420"/>
                  </a:cubicBezTo>
                  <a:cubicBezTo>
                    <a:pt x="303052" y="2635439"/>
                    <a:pt x="213733" y="2811370"/>
                    <a:pt x="174487" y="2816106"/>
                  </a:cubicBezTo>
                  <a:cubicBezTo>
                    <a:pt x="174487" y="2816106"/>
                    <a:pt x="160278" y="2815429"/>
                    <a:pt x="128475" y="2819489"/>
                  </a:cubicBezTo>
                  <a:cubicBezTo>
                    <a:pt x="94642" y="2824226"/>
                    <a:pt x="58103" y="2807986"/>
                    <a:pt x="29006" y="2834376"/>
                  </a:cubicBezTo>
                  <a:cubicBezTo>
                    <a:pt x="29006" y="2834376"/>
                    <a:pt x="17503" y="2836406"/>
                    <a:pt x="17503" y="2836406"/>
                  </a:cubicBezTo>
                  <a:cubicBezTo>
                    <a:pt x="9383" y="2837759"/>
                    <a:pt x="3970" y="2835052"/>
                    <a:pt x="1940" y="2841142"/>
                  </a:cubicBezTo>
                  <a:cubicBezTo>
                    <a:pt x="-8886" y="2959557"/>
                    <a:pt x="29006" y="3048199"/>
                    <a:pt x="31713" y="3159171"/>
                  </a:cubicBezTo>
                  <a:cubicBezTo>
                    <a:pt x="33066" y="3167967"/>
                    <a:pt x="43216" y="3249166"/>
                    <a:pt x="60809" y="3276909"/>
                  </a:cubicBezTo>
                  <a:cubicBezTo>
                    <a:pt x="60809" y="3276909"/>
                    <a:pt x="60809" y="3276909"/>
                    <a:pt x="60809" y="3276909"/>
                  </a:cubicBezTo>
                  <a:cubicBezTo>
                    <a:pt x="81786" y="3320215"/>
                    <a:pt x="112235" y="3356078"/>
                    <a:pt x="123738" y="3372317"/>
                  </a:cubicBezTo>
                  <a:cubicBezTo>
                    <a:pt x="136595" y="3387204"/>
                    <a:pt x="168397" y="3389910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219823" y="3312095"/>
                    <a:pt x="196817" y="3243076"/>
                    <a:pt x="229297" y="3186237"/>
                  </a:cubicBezTo>
                  <a:cubicBezTo>
                    <a:pt x="250950" y="3172704"/>
                    <a:pt x="250950" y="3153757"/>
                    <a:pt x="242830" y="3132781"/>
                  </a:cubicBezTo>
                  <a:cubicBezTo>
                    <a:pt x="263129" y="3018426"/>
                    <a:pt x="273279" y="3007600"/>
                    <a:pt x="374778" y="2987977"/>
                  </a:cubicBezTo>
                  <a:cubicBezTo>
                    <a:pt x="374778" y="2987977"/>
                    <a:pt x="374778" y="2987977"/>
                    <a:pt x="374778" y="2987977"/>
                  </a:cubicBezTo>
                  <a:cubicBezTo>
                    <a:pt x="379514" y="2988653"/>
                    <a:pt x="383574" y="2990007"/>
                    <a:pt x="388311" y="2990683"/>
                  </a:cubicBezTo>
                  <a:cubicBezTo>
                    <a:pt x="396431" y="2991360"/>
                    <a:pt x="384927" y="2947377"/>
                    <a:pt x="367334" y="2945348"/>
                  </a:cubicBezTo>
                  <a:cubicBezTo>
                    <a:pt x="296285" y="2938581"/>
                    <a:pt x="331472" y="2906778"/>
                    <a:pt x="346358" y="2874975"/>
                  </a:cubicBezTo>
                  <a:cubicBezTo>
                    <a:pt x="369364" y="2822873"/>
                    <a:pt x="409287" y="2781597"/>
                    <a:pt x="439060" y="2734231"/>
                  </a:cubicBezTo>
                  <a:lnTo>
                    <a:pt x="439060" y="2734231"/>
                  </a:lnTo>
                  <a:cubicBezTo>
                    <a:pt x="478983" y="2682805"/>
                    <a:pt x="518905" y="2630702"/>
                    <a:pt x="558828" y="2578600"/>
                  </a:cubicBezTo>
                  <a:cubicBezTo>
                    <a:pt x="558828" y="2578600"/>
                    <a:pt x="707016" y="2394549"/>
                    <a:pt x="808514" y="2329591"/>
                  </a:cubicBezTo>
                  <a:cubicBezTo>
                    <a:pt x="862647" y="2313351"/>
                    <a:pt x="917456" y="2276135"/>
                    <a:pt x="953995" y="2247715"/>
                  </a:cubicBezTo>
                  <a:cubicBezTo>
                    <a:pt x="1031810" y="2211176"/>
                    <a:pt x="1098123" y="2159073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258490" y="1998029"/>
                    <a:pt x="1364725" y="1903974"/>
                    <a:pt x="1443894" y="1784206"/>
                  </a:cubicBezTo>
                  <a:cubicBezTo>
                    <a:pt x="1462840" y="1755786"/>
                    <a:pt x="1483817" y="1746313"/>
                    <a:pt x="1519003" y="1746990"/>
                  </a:cubicBezTo>
                  <a:cubicBezTo>
                    <a:pt x="1651627" y="1751050"/>
                    <a:pt x="1784929" y="1759169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16877" y="1736840"/>
                    <a:pt x="1916877" y="1736840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49356" y="1736840"/>
                    <a:pt x="1981835" y="1736840"/>
                    <a:pt x="2014992" y="1736840"/>
                  </a:cubicBezTo>
                  <a:cubicBezTo>
                    <a:pt x="2044764" y="1736840"/>
                    <a:pt x="2049501" y="1749696"/>
                    <a:pt x="2033938" y="1772702"/>
                  </a:cubicBezTo>
                  <a:cubicBezTo>
                    <a:pt x="1959506" y="1882321"/>
                    <a:pt x="1939206" y="2014945"/>
                    <a:pt x="1876277" y="2129300"/>
                  </a:cubicBezTo>
                  <a:cubicBezTo>
                    <a:pt x="1847858" y="2186139"/>
                    <a:pt x="1807258" y="2235535"/>
                    <a:pt x="1803875" y="2301171"/>
                  </a:cubicBezTo>
                  <a:cubicBezTo>
                    <a:pt x="1803875" y="2301171"/>
                    <a:pt x="1803875" y="2301171"/>
                    <a:pt x="1803875" y="2301171"/>
                  </a:cubicBezTo>
                  <a:cubicBezTo>
                    <a:pt x="1745682" y="2314027"/>
                    <a:pt x="1697640" y="2355303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2004" y="2355303"/>
                    <a:pt x="1595465" y="2362747"/>
                    <a:pt x="1598172" y="2383046"/>
                  </a:cubicBezTo>
                  <a:cubicBezTo>
                    <a:pt x="1599525" y="2395903"/>
                    <a:pt x="1634711" y="2448682"/>
                    <a:pt x="1651627" y="2462892"/>
                  </a:cubicBezTo>
                  <a:cubicBezTo>
                    <a:pt x="1651627" y="2462892"/>
                    <a:pt x="1656364" y="2458832"/>
                    <a:pt x="1656364" y="2458832"/>
                  </a:cubicBezTo>
                  <a:cubicBezTo>
                    <a:pt x="1656364" y="2458832"/>
                    <a:pt x="1657041" y="2458832"/>
                    <a:pt x="1657041" y="2458832"/>
                  </a:cubicBezTo>
                  <a:cubicBezTo>
                    <a:pt x="1655011" y="2460185"/>
                    <a:pt x="1653657" y="2461538"/>
                    <a:pt x="1651627" y="2462215"/>
                  </a:cubicBezTo>
                  <a:cubicBezTo>
                    <a:pt x="1659747" y="2504844"/>
                    <a:pt x="1688843" y="2533264"/>
                    <a:pt x="1718616" y="2561683"/>
                  </a:cubicBezTo>
                  <a:cubicBezTo>
                    <a:pt x="1718616" y="2561683"/>
                    <a:pt x="1718616" y="2561683"/>
                    <a:pt x="1718616" y="2561683"/>
                  </a:cubicBezTo>
                  <a:cubicBezTo>
                    <a:pt x="1744329" y="2594840"/>
                    <a:pt x="1769365" y="2627319"/>
                    <a:pt x="1795078" y="2660475"/>
                  </a:cubicBezTo>
                  <a:cubicBezTo>
                    <a:pt x="1837031" y="2728141"/>
                    <a:pt x="1874247" y="279986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64919" y="2828286"/>
                    <a:pt x="1973716" y="2828286"/>
                    <a:pt x="1981835" y="2828286"/>
                  </a:cubicBezTo>
                  <a:cubicBezTo>
                    <a:pt x="1987249" y="2762650"/>
                    <a:pt x="1952739" y="2705135"/>
                    <a:pt x="1942589" y="2642882"/>
                  </a:cubicBezTo>
                  <a:cubicBezTo>
                    <a:pt x="1949356" y="2612433"/>
                    <a:pt x="1940560" y="2584013"/>
                    <a:pt x="1930410" y="2555594"/>
                  </a:cubicBezTo>
                  <a:cubicBezTo>
                    <a:pt x="1930410" y="2555594"/>
                    <a:pt x="1930410" y="2555594"/>
                    <a:pt x="1930410" y="2555594"/>
                  </a:cubicBezTo>
                  <a:cubicBezTo>
                    <a:pt x="1927703" y="2484545"/>
                    <a:pt x="1941236" y="2420939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25142" y="2366807"/>
                    <a:pt x="2029201" y="2347860"/>
                    <a:pt x="2004165" y="2344477"/>
                  </a:cubicBezTo>
                  <a:cubicBezTo>
                    <a:pt x="1938529" y="2336357"/>
                    <a:pt x="1967626" y="2306584"/>
                    <a:pt x="1985219" y="2277488"/>
                  </a:cubicBezTo>
                  <a:cubicBezTo>
                    <a:pt x="1996045" y="2259218"/>
                    <a:pt x="2009578" y="2242302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97544" y="2106294"/>
                    <a:pt x="2193629" y="1998706"/>
                    <a:pt x="2270091" y="1875554"/>
                  </a:cubicBezTo>
                  <a:cubicBezTo>
                    <a:pt x="2284977" y="1828865"/>
                    <a:pt x="2322870" y="1797739"/>
                    <a:pt x="2349936" y="1759169"/>
                  </a:cubicBezTo>
                  <a:cubicBezTo>
                    <a:pt x="2437225" y="1633311"/>
                    <a:pt x="2416249" y="1561586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68738" y="1500687"/>
                    <a:pt x="2054914" y="1406632"/>
                    <a:pt x="1945296" y="1388362"/>
                  </a:cubicBezTo>
                  <a:cubicBezTo>
                    <a:pt x="1874247" y="1376859"/>
                    <a:pt x="1799815" y="1380919"/>
                    <a:pt x="1732149" y="1349792"/>
                  </a:cubicBezTo>
                  <a:cubicBezTo>
                    <a:pt x="1733503" y="1315960"/>
                    <a:pt x="1763276" y="1312576"/>
                    <a:pt x="1784252" y="1299720"/>
                  </a:cubicBezTo>
                  <a:cubicBezTo>
                    <a:pt x="1818085" y="1278744"/>
                    <a:pt x="1864097" y="1272654"/>
                    <a:pt x="1879660" y="1227318"/>
                  </a:cubicBezTo>
                  <a:cubicBezTo>
                    <a:pt x="1879660" y="1227318"/>
                    <a:pt x="1879660" y="1227318"/>
                    <a:pt x="1879660" y="1227318"/>
                  </a:cubicBezTo>
                  <a:cubicBezTo>
                    <a:pt x="1891164" y="1217845"/>
                    <a:pt x="1902667" y="1207695"/>
                    <a:pt x="1914170" y="1197545"/>
                  </a:cubicBezTo>
                  <a:cubicBezTo>
                    <a:pt x="1914170" y="1197545"/>
                    <a:pt x="1914170" y="1197545"/>
                    <a:pt x="1914170" y="1197545"/>
                  </a:cubicBezTo>
                  <a:cubicBezTo>
                    <a:pt x="1962889" y="1181305"/>
                    <a:pt x="2016345" y="1188748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111753" y="1158299"/>
                    <a:pt x="2138143" y="1125819"/>
                    <a:pt x="2155736" y="1083867"/>
                  </a:cubicBezTo>
                  <a:cubicBezTo>
                    <a:pt x="2169946" y="1050034"/>
                    <a:pt x="2190246" y="1028381"/>
                    <a:pt x="2230845" y="1037854"/>
                  </a:cubicBezTo>
                  <a:cubicBezTo>
                    <a:pt x="2280917" y="1065597"/>
                    <a:pt x="2324223" y="1100783"/>
                    <a:pt x="2364146" y="1141383"/>
                  </a:cubicBezTo>
                  <a:cubicBezTo>
                    <a:pt x="2459555" y="1240851"/>
                    <a:pt x="2573233" y="1313930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758637" y="1407308"/>
                    <a:pt x="2795853" y="1394452"/>
                    <a:pt x="2827655" y="1326786"/>
                  </a:cubicBezTo>
                  <a:cubicBezTo>
                    <a:pt x="2837129" y="1271977"/>
                    <a:pt x="2919004" y="1056124"/>
                    <a:pt x="2931184" y="997255"/>
                  </a:cubicBezTo>
                  <a:lnTo>
                    <a:pt x="2931184" y="997255"/>
                  </a:lnTo>
                  <a:lnTo>
                    <a:pt x="2931184" y="997255"/>
                  </a:lnTo>
                  <a:cubicBezTo>
                    <a:pt x="2946070" y="942446"/>
                    <a:pt x="2969753" y="824031"/>
                    <a:pt x="2969753" y="824031"/>
                  </a:cubicBezTo>
                  <a:cubicBezTo>
                    <a:pt x="2979226" y="790198"/>
                    <a:pt x="3013059" y="728622"/>
                    <a:pt x="3015766" y="692083"/>
                  </a:cubicBezTo>
                  <a:cubicBezTo>
                    <a:pt x="3022532" y="664340"/>
                    <a:pt x="3023209" y="646070"/>
                    <a:pt x="3023209" y="632537"/>
                  </a:cubicBezTo>
                  <a:cubicBezTo>
                    <a:pt x="3023886" y="616974"/>
                    <a:pt x="3002233" y="604118"/>
                    <a:pt x="3002233" y="604118"/>
                  </a:cubicBezTo>
                  <a:close/>
                  <a:moveTo>
                    <a:pt x="1985219" y="1663084"/>
                  </a:moveTo>
                  <a:cubicBezTo>
                    <a:pt x="1985219" y="1663084"/>
                    <a:pt x="1985219" y="1663084"/>
                    <a:pt x="1985219" y="1663084"/>
                  </a:cubicBezTo>
                  <a:cubicBezTo>
                    <a:pt x="1985219" y="1663084"/>
                    <a:pt x="1984542" y="1663084"/>
                    <a:pt x="1985219" y="1663084"/>
                  </a:cubicBezTo>
                  <a:cubicBezTo>
                    <a:pt x="1984542" y="1663084"/>
                    <a:pt x="1984542" y="1663084"/>
                    <a:pt x="1985219" y="1663084"/>
                  </a:cubicBezTo>
                  <a:cubicBezTo>
                    <a:pt x="1984542" y="1663084"/>
                    <a:pt x="1985219" y="1663084"/>
                    <a:pt x="1985219" y="1663084"/>
                  </a:cubicBezTo>
                  <a:close/>
                  <a:moveTo>
                    <a:pt x="2294451" y="413977"/>
                  </a:moveTo>
                  <a:cubicBezTo>
                    <a:pt x="2280241" y="426157"/>
                    <a:pt x="2341816" y="341575"/>
                    <a:pt x="2366853" y="330749"/>
                  </a:cubicBezTo>
                  <a:cubicBezTo>
                    <a:pt x="2391889" y="319922"/>
                    <a:pt x="2424369" y="307742"/>
                    <a:pt x="2432488" y="325335"/>
                  </a:cubicBezTo>
                  <a:cubicBezTo>
                    <a:pt x="2439932" y="342252"/>
                    <a:pt x="2412189" y="338868"/>
                    <a:pt x="2387152" y="349695"/>
                  </a:cubicBezTo>
                  <a:cubicBezTo>
                    <a:pt x="2362116" y="359845"/>
                    <a:pt x="2343846" y="370671"/>
                    <a:pt x="2294451" y="413977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70000"/>
              </a:schemeClr>
            </a:solidFill>
            <a:ln w="6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Chord 14">
            <a:extLst>
              <a:ext uri="{FF2B5EF4-FFF2-40B4-BE49-F238E27FC236}">
                <a16:creationId xmlns:a16="http://schemas.microsoft.com/office/drawing/2014/main" id="{0644FBDF-09F2-674E-9C04-9E0F10319C6A}"/>
              </a:ext>
            </a:extLst>
          </p:cNvPr>
          <p:cNvSpPr/>
          <p:nvPr/>
        </p:nvSpPr>
        <p:spPr>
          <a:xfrm>
            <a:off x="9850729" y="1596620"/>
            <a:ext cx="555555" cy="70011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49D8C47A-64DB-56F0-DB18-93F38AC21568}"/>
              </a:ext>
            </a:extLst>
          </p:cNvPr>
          <p:cNvSpPr/>
          <p:nvPr/>
        </p:nvSpPr>
        <p:spPr>
          <a:xfrm>
            <a:off x="7401900" y="1614919"/>
            <a:ext cx="749055" cy="68182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4010092" y="3751405"/>
            <a:ext cx="407883" cy="700119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" name="Block Arc 14">
            <a:extLst>
              <a:ext uri="{FF2B5EF4-FFF2-40B4-BE49-F238E27FC236}">
                <a16:creationId xmlns:a16="http://schemas.microsoft.com/office/drawing/2014/main" id="{C5CE48B5-4AFD-E36F-E2EC-74EA932C8754}"/>
              </a:ext>
            </a:extLst>
          </p:cNvPr>
          <p:cNvSpPr/>
          <p:nvPr/>
        </p:nvSpPr>
        <p:spPr>
          <a:xfrm rot="16200000">
            <a:off x="3139532" y="1516254"/>
            <a:ext cx="717310" cy="743069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8B19F7-0F39-CA95-0D07-352801BDA1BD}"/>
              </a:ext>
            </a:extLst>
          </p:cNvPr>
          <p:cNvSpPr txBox="1"/>
          <p:nvPr/>
        </p:nvSpPr>
        <p:spPr>
          <a:xfrm>
            <a:off x="587765" y="2769825"/>
            <a:ext cx="180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студент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2F628B-AB17-58ED-D614-3377D9CED981}"/>
              </a:ext>
            </a:extLst>
          </p:cNvPr>
          <p:cNvSpPr txBox="1"/>
          <p:nvPr/>
        </p:nvSpPr>
        <p:spPr>
          <a:xfrm>
            <a:off x="2607502" y="2769825"/>
            <a:ext cx="1781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иностранных студентов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64E6BF-0652-715B-5296-A50D37AAC071}"/>
              </a:ext>
            </a:extLst>
          </p:cNvPr>
          <p:cNvSpPr txBox="1"/>
          <p:nvPr/>
        </p:nvSpPr>
        <p:spPr>
          <a:xfrm>
            <a:off x="4586079" y="2769825"/>
            <a:ext cx="180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профессоров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A0C7E9-2279-878D-A359-0391ED02BA25}"/>
              </a:ext>
            </a:extLst>
          </p:cNvPr>
          <p:cNvSpPr txBox="1"/>
          <p:nvPr/>
        </p:nvSpPr>
        <p:spPr>
          <a:xfrm>
            <a:off x="6591686" y="2769825"/>
            <a:ext cx="2369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публикация в РИНЦ, </a:t>
            </a:r>
            <a:r>
              <a:rPr lang="ru-RU" sz="1600" dirty="0" err="1"/>
              <a:t>Scopus</a:t>
            </a:r>
            <a:r>
              <a:rPr lang="ru-RU" sz="1600" dirty="0"/>
              <a:t> и Web </a:t>
            </a:r>
            <a:r>
              <a:rPr lang="ru-RU" sz="1600" dirty="0" err="1"/>
              <a:t>of</a:t>
            </a:r>
            <a:r>
              <a:rPr lang="ru-RU" sz="1600" dirty="0"/>
              <a:t> Science за 5 лет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1C9A1B-73E1-0016-D233-E12BC0E63F15}"/>
              </a:ext>
            </a:extLst>
          </p:cNvPr>
          <p:cNvSpPr txBox="1"/>
          <p:nvPr/>
        </p:nvSpPr>
        <p:spPr>
          <a:xfrm>
            <a:off x="9452338" y="2769824"/>
            <a:ext cx="1352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мастеров спорта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499AA0-E2F4-8CF1-C794-D21B7CF56CAE}"/>
              </a:ext>
            </a:extLst>
          </p:cNvPr>
          <p:cNvSpPr txBox="1"/>
          <p:nvPr/>
        </p:nvSpPr>
        <p:spPr>
          <a:xfrm>
            <a:off x="185075" y="4836520"/>
            <a:ext cx="260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участника и призера Олимпийских игр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66EB5C-5B74-8F04-87AE-C45D549E2D74}"/>
              </a:ext>
            </a:extLst>
          </p:cNvPr>
          <p:cNvSpPr txBox="1"/>
          <p:nvPr/>
        </p:nvSpPr>
        <p:spPr>
          <a:xfrm>
            <a:off x="1011178" y="2351256"/>
            <a:ext cx="9615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cs typeface="Arial" pitchFamily="34" charset="0"/>
              </a:rPr>
              <a:t>291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55D7D9-BC27-502F-AF11-29AAAFE75C24}"/>
              </a:ext>
            </a:extLst>
          </p:cNvPr>
          <p:cNvSpPr txBox="1"/>
          <p:nvPr/>
        </p:nvSpPr>
        <p:spPr>
          <a:xfrm>
            <a:off x="3017400" y="2351256"/>
            <a:ext cx="9615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cs typeface="Arial" pitchFamily="34" charset="0"/>
              </a:rPr>
              <a:t>89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121446-FCEA-1957-54EF-3DCE0E65A8C6}"/>
              </a:ext>
            </a:extLst>
          </p:cNvPr>
          <p:cNvSpPr txBox="1"/>
          <p:nvPr/>
        </p:nvSpPr>
        <p:spPr>
          <a:xfrm>
            <a:off x="5009492" y="2351256"/>
            <a:ext cx="9615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sz="2400" dirty="0">
                <a:solidFill>
                  <a:schemeClr val="tx1"/>
                </a:solidFill>
              </a:rPr>
              <a:t>11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EC1FB9-87B3-228B-F737-A65E69364810}"/>
              </a:ext>
            </a:extLst>
          </p:cNvPr>
          <p:cNvSpPr txBox="1"/>
          <p:nvPr/>
        </p:nvSpPr>
        <p:spPr>
          <a:xfrm>
            <a:off x="7264235" y="2351256"/>
            <a:ext cx="102438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400" b="1" dirty="0">
                <a:cs typeface="Arial" pitchFamily="34" charset="0"/>
              </a:rPr>
              <a:t>531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511A04-3383-603A-472F-9042DE1B2FC0}"/>
              </a:ext>
            </a:extLst>
          </p:cNvPr>
          <p:cNvSpPr txBox="1"/>
          <p:nvPr/>
        </p:nvSpPr>
        <p:spPr>
          <a:xfrm>
            <a:off x="1007035" y="4451628"/>
            <a:ext cx="9615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altLang="ko-KR" sz="2400" dirty="0">
                <a:solidFill>
                  <a:schemeClr val="tx1"/>
                </a:solidFill>
              </a:rPr>
              <a:t>3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29" name="Oval 27">
            <a:extLst>
              <a:ext uri="{FF2B5EF4-FFF2-40B4-BE49-F238E27FC236}">
                <a16:creationId xmlns:a16="http://schemas.microsoft.com/office/drawing/2014/main" id="{5FCD4691-44C5-2E81-2D74-61C684AFD36E}"/>
              </a:ext>
            </a:extLst>
          </p:cNvPr>
          <p:cNvSpPr/>
          <p:nvPr/>
        </p:nvSpPr>
        <p:spPr>
          <a:xfrm>
            <a:off x="-3073399" y="-24941"/>
            <a:ext cx="1055420" cy="1803862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2">
              <a:lumMod val="5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4" b="21511"/>
          <a:stretch/>
        </p:blipFill>
        <p:spPr bwMode="auto">
          <a:xfrm>
            <a:off x="873437" y="3726365"/>
            <a:ext cx="1228771" cy="72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03235" y="4836520"/>
            <a:ext cx="244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победителей и призеров чемпионатов мира и чемпионатов Европы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61711" y="4451628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48020" y="4836520"/>
            <a:ext cx="211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мастеров спорта международного класса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 bwMode="auto">
          <a:xfrm>
            <a:off x="7941610" y="3706277"/>
            <a:ext cx="3236371" cy="323637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Chord 14">
            <a:extLst>
              <a:ext uri="{FF2B5EF4-FFF2-40B4-BE49-F238E27FC236}">
                <a16:creationId xmlns:a16="http://schemas.microsoft.com/office/drawing/2014/main" id="{0644FBDF-09F2-674E-9C04-9E0F10319C6A}"/>
              </a:ext>
            </a:extLst>
          </p:cNvPr>
          <p:cNvSpPr/>
          <p:nvPr/>
        </p:nvSpPr>
        <p:spPr>
          <a:xfrm>
            <a:off x="6529264" y="3703100"/>
            <a:ext cx="555555" cy="70011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9" name="Прямоугольник 38"/>
          <p:cNvSpPr/>
          <p:nvPr/>
        </p:nvSpPr>
        <p:spPr>
          <a:xfrm>
            <a:off x="6544934" y="4451628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880682" y="2351256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ko-KR" sz="2400" b="1" dirty="0">
                <a:solidFill>
                  <a:prstClr val="black"/>
                </a:solidFill>
              </a:rPr>
              <a:t>60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8965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7BC5E2E3-ECF4-43AE-8305-43AF78ECCA39}"/>
              </a:ext>
            </a:extLst>
          </p:cNvPr>
          <p:cNvSpPr/>
          <p:nvPr/>
        </p:nvSpPr>
        <p:spPr>
          <a:xfrm>
            <a:off x="4537325" y="2903665"/>
            <a:ext cx="2864869" cy="28648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96F8A1-8CC0-CE63-DBE8-5F9085333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558" y="3658031"/>
            <a:ext cx="3868340" cy="369333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Бакалавриат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1D004F6-DDEF-1ACE-4336-5B5FDDC38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89856" y="1411677"/>
            <a:ext cx="3737968" cy="440575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Магистратура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C21C944-1D6C-EA63-8F8B-D55A65EA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Parallelogram 15">
            <a:extLst>
              <a:ext uri="{FF2B5EF4-FFF2-40B4-BE49-F238E27FC236}">
                <a16:creationId xmlns:a16="http://schemas.microsoft.com/office/drawing/2014/main" id="{D7563E34-639F-DAF0-7252-3601E7C85D33}"/>
              </a:ext>
            </a:extLst>
          </p:cNvPr>
          <p:cNvSpPr/>
          <p:nvPr/>
        </p:nvSpPr>
        <p:spPr>
          <a:xfrm rot="16200000">
            <a:off x="5156111" y="1256179"/>
            <a:ext cx="1627297" cy="2394487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843C0C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1545" y="4825050"/>
            <a:ext cx="390836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dirty="0">
                <a:solidFill>
                  <a:prstClr val="black"/>
                </a:solidFill>
              </a:rPr>
              <a:t>«Технологии спортивной подготовки»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83961" y="2830022"/>
            <a:ext cx="394975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200" dirty="0">
                <a:solidFill>
                  <a:prstClr val="black"/>
                </a:solidFill>
              </a:rPr>
              <a:t>«Технологии физического воспитания и спортивного совершенствования»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81879" y="3613542"/>
            <a:ext cx="357576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200" dirty="0"/>
              <a:t>Дополнительная </a:t>
            </a:r>
            <a:br>
              <a:rPr lang="ru-RU" sz="2200" dirty="0"/>
            </a:br>
            <a:r>
              <a:rPr lang="ru-RU" sz="2200" dirty="0"/>
              <a:t>программа профессиональной подготовки </a:t>
            </a:r>
            <a:br>
              <a:rPr lang="ru-RU" sz="2200" dirty="0"/>
            </a:br>
            <a:r>
              <a:rPr lang="ru-RU" sz="2200" b="1" dirty="0"/>
              <a:t>«Фитнес-тренер»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6102" y="4016519"/>
            <a:ext cx="3479252" cy="616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dirty="0">
                <a:solidFill>
                  <a:prstClr val="black"/>
                </a:solidFill>
              </a:rPr>
              <a:t>49.03.01 </a:t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b="1" dirty="0">
                <a:solidFill>
                  <a:prstClr val="black"/>
                </a:solidFill>
              </a:rPr>
              <a:t>«Физическая культура»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4" b="21914"/>
          <a:stretch/>
        </p:blipFill>
        <p:spPr bwMode="auto">
          <a:xfrm>
            <a:off x="7760424" y="3911722"/>
            <a:ext cx="4431575" cy="2103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dasha\Downloads\kwe7cP10ia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3"/>
          <a:stretch/>
        </p:blipFill>
        <p:spPr bwMode="auto">
          <a:xfrm>
            <a:off x="0" y="1297144"/>
            <a:ext cx="4206884" cy="21027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омер слайда 1"/>
          <p:cNvSpPr txBox="1">
            <a:spLocks/>
          </p:cNvSpPr>
          <p:nvPr/>
        </p:nvSpPr>
        <p:spPr>
          <a:xfrm>
            <a:off x="8890519" y="60447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F762AA-6FF4-4CA2-8039-65A321A80026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8" name="image1.jpg">
            <a:extLst>
              <a:ext uri="{FF2B5EF4-FFF2-40B4-BE49-F238E27FC236}">
                <a16:creationId xmlns:a16="http://schemas.microsoft.com/office/drawing/2014/main" id="{FABB2C2A-5390-4A84-8143-3082F4DD4E0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14">
            <a:extLst>
              <a:ext uri="{FF2B5EF4-FFF2-40B4-BE49-F238E27FC236}">
                <a16:creationId xmlns:a16="http://schemas.microsoft.com/office/drawing/2014/main" id="{B0249E5D-E581-4E51-80DA-8C511AD7119B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Shape 10">
            <a:extLst>
              <a:ext uri="{FF2B5EF4-FFF2-40B4-BE49-F238E27FC236}">
                <a16:creationId xmlns:a16="http://schemas.microsoft.com/office/drawing/2014/main" id="{810A9526-8548-487D-A544-E7554979212D}"/>
              </a:ext>
            </a:extLst>
          </p:cNvPr>
          <p:cNvSpPr txBox="1">
            <a:spLocks/>
          </p:cNvSpPr>
          <p:nvPr/>
        </p:nvSpPr>
        <p:spPr>
          <a:xfrm>
            <a:off x="476040" y="287336"/>
            <a:ext cx="10395160" cy="690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rgbClr val="1F4E79"/>
                </a:solidFill>
              </a:rPr>
              <a:t>Образовательные программы факультета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37E3E15-4F1E-4F79-AD18-AF4DF4B5B771}"/>
              </a:ext>
            </a:extLst>
          </p:cNvPr>
          <p:cNvSpPr/>
          <p:nvPr/>
        </p:nvSpPr>
        <p:spPr>
          <a:xfrm>
            <a:off x="7919214" y="1855448"/>
            <a:ext cx="3479252" cy="616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dirty="0">
                <a:solidFill>
                  <a:prstClr val="black"/>
                </a:solidFill>
              </a:rPr>
              <a:t>49.03.01 </a:t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b="1" dirty="0">
                <a:solidFill>
                  <a:prstClr val="black"/>
                </a:solidFill>
              </a:rPr>
              <a:t>«Физическая культура»</a:t>
            </a:r>
          </a:p>
        </p:txBody>
      </p:sp>
    </p:spTree>
    <p:extLst>
      <p:ext uri="{BB962C8B-B14F-4D97-AF65-F5344CB8AC3E}">
        <p14:creationId xmlns:p14="http://schemas.microsoft.com/office/powerpoint/2010/main" val="3694806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/>
          </p:cNvSpPr>
          <p:nvPr/>
        </p:nvSpPr>
        <p:spPr>
          <a:xfrm>
            <a:off x="491629" y="299359"/>
            <a:ext cx="11286900" cy="132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Сфера профессиональной деятельности выпускников кластера образовательных программ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051" y="1773137"/>
            <a:ext cx="178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Управление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9221" y="1773137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Образование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00237" y="1773137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Фитнес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7994" y="2204024"/>
            <a:ext cx="3515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Специалист комитета физической культуры и спорта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80261" y="2204024"/>
            <a:ext cx="4059252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i="1" dirty="0"/>
              <a:t>Тренер-преподаватель,</a:t>
            </a:r>
          </a:p>
          <a:p>
            <a:pPr algn="ctr">
              <a:spcAft>
                <a:spcPts val="600"/>
              </a:spcAft>
            </a:pPr>
            <a:r>
              <a:rPr lang="ru-RU" i="1" dirty="0"/>
              <a:t>учитель физической культуры,</a:t>
            </a:r>
            <a:endParaRPr lang="ru-RU" dirty="0"/>
          </a:p>
          <a:p>
            <a:pPr algn="ctr">
              <a:spcAft>
                <a:spcPts val="600"/>
              </a:spcAft>
            </a:pPr>
            <a:r>
              <a:rPr lang="ru-RU" i="1" dirty="0"/>
              <a:t>инструктор по физической культуре, </a:t>
            </a:r>
          </a:p>
          <a:p>
            <a:pPr algn="ctr">
              <a:spcAft>
                <a:spcPts val="600"/>
              </a:spcAft>
            </a:pPr>
            <a:r>
              <a:rPr lang="ru-RU" i="1" dirty="0"/>
              <a:t>тренер по виду спорта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930745" y="2204024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Фитнес-тренер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r="7213"/>
          <a:stretch/>
        </p:blipFill>
        <p:spPr bwMode="auto">
          <a:xfrm>
            <a:off x="8663972" y="2798680"/>
            <a:ext cx="2535320" cy="25353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5029775" y="4138535"/>
            <a:ext cx="2132450" cy="21324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s://sun9-79.userapi.com/impf/c848628/v848628960/f34ee/fTmTUeOhhsI.jpg?size=2000x1331&amp;quality=96&amp;sign=6714d266071a4e6ab6880dc0cbd5c5e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148" r="20901" b="-148"/>
          <a:stretch/>
        </p:blipFill>
        <p:spPr bwMode="auto">
          <a:xfrm>
            <a:off x="886074" y="3101476"/>
            <a:ext cx="2535319" cy="25353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5</a:t>
            </a:fld>
            <a:endParaRPr lang="ru-RU" dirty="0"/>
          </a:p>
        </p:txBody>
      </p:sp>
      <p:pic>
        <p:nvPicPr>
          <p:cNvPr id="20" name="image1.jpg">
            <a:extLst>
              <a:ext uri="{FF2B5EF4-FFF2-40B4-BE49-F238E27FC236}">
                <a16:creationId xmlns:a16="http://schemas.microsoft.com/office/drawing/2014/main" id="{693BBEF7-6E6E-4067-A078-A2FCDD639C9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14">
            <a:extLst>
              <a:ext uri="{FF2B5EF4-FFF2-40B4-BE49-F238E27FC236}">
                <a16:creationId xmlns:a16="http://schemas.microsoft.com/office/drawing/2014/main" id="{A9F45AAE-A352-45DD-8D32-0C7A86965964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5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/>
          </p:cNvSpPr>
          <p:nvPr/>
        </p:nvSpPr>
        <p:spPr>
          <a:xfrm>
            <a:off x="477814" y="312680"/>
            <a:ext cx="9784305" cy="661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Трудоустройство выпускников по профилю</a:t>
            </a:r>
            <a:endParaRPr lang="ru-RU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790191"/>
              </p:ext>
            </p:extLst>
          </p:nvPr>
        </p:nvGraphicFramePr>
        <p:xfrm>
          <a:off x="587375" y="1156019"/>
          <a:ext cx="10511417" cy="4311905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771586">
                  <a:extLst>
                    <a:ext uri="{9D8B030D-6E8A-4147-A177-3AD203B41FA5}">
                      <a16:colId xmlns:a16="http://schemas.microsoft.com/office/drawing/2014/main" val="3778369496"/>
                    </a:ext>
                  </a:extLst>
                </a:gridCol>
                <a:gridCol w="1280509">
                  <a:extLst>
                    <a:ext uri="{9D8B030D-6E8A-4147-A177-3AD203B41FA5}">
                      <a16:colId xmlns:a16="http://schemas.microsoft.com/office/drawing/2014/main" val="2558481349"/>
                    </a:ext>
                  </a:extLst>
                </a:gridCol>
                <a:gridCol w="1115392">
                  <a:extLst>
                    <a:ext uri="{9D8B030D-6E8A-4147-A177-3AD203B41FA5}">
                      <a16:colId xmlns:a16="http://schemas.microsoft.com/office/drawing/2014/main" val="4197889434"/>
                    </a:ext>
                  </a:extLst>
                </a:gridCol>
                <a:gridCol w="1115392">
                  <a:extLst>
                    <a:ext uri="{9D8B030D-6E8A-4147-A177-3AD203B41FA5}">
                      <a16:colId xmlns:a16="http://schemas.microsoft.com/office/drawing/2014/main" val="21725513"/>
                    </a:ext>
                  </a:extLst>
                </a:gridCol>
                <a:gridCol w="1114269">
                  <a:extLst>
                    <a:ext uri="{9D8B030D-6E8A-4147-A177-3AD203B41FA5}">
                      <a16:colId xmlns:a16="http://schemas.microsoft.com/office/drawing/2014/main" val="1703262734"/>
                    </a:ext>
                  </a:extLst>
                </a:gridCol>
                <a:gridCol w="1114269">
                  <a:extLst>
                    <a:ext uri="{9D8B030D-6E8A-4147-A177-3AD203B41FA5}">
                      <a16:colId xmlns:a16="http://schemas.microsoft.com/office/drawing/2014/main" val="3081624883"/>
                    </a:ext>
                  </a:extLst>
                </a:gridCol>
              </a:tblGrid>
              <a:tr h="979202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Наименование направления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подготовки / ОПОП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8000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Доля выпускников, трудоустроенных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по профилю программы, 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488705"/>
                  </a:ext>
                </a:extLst>
              </a:tr>
              <a:tr h="473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2022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2023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2024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982865"/>
                  </a:ext>
                </a:extLst>
              </a:tr>
              <a:tr h="122252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000" dirty="0">
                          <a:effectLst/>
                        </a:rPr>
                        <a:t>49.03.01  «Физическая культура» / «Технологии спортивной подготовки»</a:t>
                      </a:r>
                      <a:endParaRPr lang="ru-RU" sz="20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64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75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87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494958"/>
                  </a:ext>
                </a:extLst>
              </a:tr>
              <a:tr h="1636891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49.04.01 «Физическая культура» / «Технологии физического воспитания и спортивного совершенствования»</a:t>
                      </a:r>
                      <a:endParaRPr lang="ru-RU" sz="20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8000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+mn-ea"/>
                        </a:rPr>
                        <a:t>100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89939"/>
                  </a:ext>
                </a:extLst>
              </a:tr>
            </a:tbl>
          </a:graphicData>
        </a:graphic>
      </p:graphicFrame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6</a:t>
            </a:fld>
            <a:endParaRPr lang="ru-RU" dirty="0"/>
          </a:p>
        </p:txBody>
      </p:sp>
      <p:pic>
        <p:nvPicPr>
          <p:cNvPr id="11" name="image1.jpg">
            <a:extLst>
              <a:ext uri="{FF2B5EF4-FFF2-40B4-BE49-F238E27FC236}">
                <a16:creationId xmlns:a16="http://schemas.microsoft.com/office/drawing/2014/main" id="{D4822EF5-714B-4418-9CE6-DAC58269A4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4">
            <a:extLst>
              <a:ext uri="{FF2B5EF4-FFF2-40B4-BE49-F238E27FC236}">
                <a16:creationId xmlns:a16="http://schemas.microsoft.com/office/drawing/2014/main" id="{5BF51E49-9438-4537-AE29-4E93BA3CC4B7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Parallelogram 15">
            <a:extLst>
              <a:ext uri="{FF2B5EF4-FFF2-40B4-BE49-F238E27FC236}">
                <a16:creationId xmlns:a16="http://schemas.microsoft.com/office/drawing/2014/main" id="{D7563E34-639F-DAF0-7252-3601E7C85D33}"/>
              </a:ext>
            </a:extLst>
          </p:cNvPr>
          <p:cNvSpPr/>
          <p:nvPr/>
        </p:nvSpPr>
        <p:spPr>
          <a:xfrm rot="16200000">
            <a:off x="8135064" y="4650696"/>
            <a:ext cx="2041117" cy="284695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</p:spTree>
    <p:extLst>
      <p:ext uri="{BB962C8B-B14F-4D97-AF65-F5344CB8AC3E}">
        <p14:creationId xmlns:p14="http://schemas.microsoft.com/office/powerpoint/2010/main" val="25550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8358" y="4122245"/>
            <a:ext cx="10782891" cy="2393027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Российская фитнес-корпорация </a:t>
            </a:r>
            <a:r>
              <a:rPr lang="ru-RU" sz="1600" dirty="0" err="1"/>
              <a:t>Worldclass</a:t>
            </a:r>
            <a:r>
              <a:rPr lang="ru-RU" sz="1600" dirty="0"/>
              <a:t>, г. Москва 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МБУ ДО СШ олимпийского резерва № 1 г. Томска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ОГАУ Центр развития спортивной инфраструктуры, г. Иркутск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Школа фигурного катания для любителей «Silver </a:t>
            </a:r>
            <a:r>
              <a:rPr lang="ru-RU" sz="1600" dirty="0" err="1"/>
              <a:t>skates</a:t>
            </a:r>
            <a:r>
              <a:rPr lang="ru-RU" sz="1600" dirty="0"/>
              <a:t>», г. Караганда, Казахстан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ФГБУ «Центр спортивной подготовки сборных команд России», г. Москва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 err="1"/>
              <a:t>New</a:t>
            </a:r>
            <a:r>
              <a:rPr lang="ru-RU" sz="1600" dirty="0"/>
              <a:t> </a:t>
            </a:r>
            <a:r>
              <a:rPr lang="ru-RU" sz="1600" dirty="0" err="1"/>
              <a:t>Zealand</a:t>
            </a:r>
            <a:r>
              <a:rPr lang="ru-RU" sz="1600" dirty="0"/>
              <a:t> </a:t>
            </a:r>
            <a:r>
              <a:rPr lang="ru-RU" sz="1600" dirty="0" err="1"/>
              <a:t>School</a:t>
            </a:r>
            <a:r>
              <a:rPr lang="ru-RU" sz="1600" dirty="0"/>
              <a:t> </a:t>
            </a:r>
            <a:r>
              <a:rPr lang="ru-RU" sz="1600" dirty="0" err="1"/>
              <a:t>Jakarta</a:t>
            </a:r>
            <a:r>
              <a:rPr lang="ru-RU" sz="1600" dirty="0"/>
              <a:t>, г. Джакарта, Индонезия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 err="1"/>
              <a:t>Даляньский</a:t>
            </a:r>
            <a:r>
              <a:rPr lang="ru-RU" sz="1600" dirty="0"/>
              <a:t> политехнический университет, г. Далянь,  провинция </a:t>
            </a:r>
            <a:r>
              <a:rPr lang="ru-RU" sz="1600" dirty="0" err="1"/>
              <a:t>Ляонин</a:t>
            </a:r>
            <a:r>
              <a:rPr lang="ru-RU" sz="1600" dirty="0"/>
              <a:t>, КНР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8359" y="239128"/>
            <a:ext cx="5984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600" b="1" dirty="0">
                <a:solidFill>
                  <a:srgbClr val="1F4E79"/>
                </a:solidFill>
              </a:rPr>
              <a:t>Организации-работодатели</a:t>
            </a:r>
            <a:r>
              <a:rPr lang="ru-RU" sz="3600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F0DA92A-9F9B-434C-BED0-3829430C4C30}"/>
              </a:ext>
            </a:extLst>
          </p:cNvPr>
          <p:cNvGrpSpPr/>
          <p:nvPr/>
        </p:nvGrpSpPr>
        <p:grpSpPr>
          <a:xfrm>
            <a:off x="0" y="1233233"/>
            <a:ext cx="7555006" cy="2540682"/>
            <a:chOff x="813403" y="1417029"/>
            <a:chExt cx="7555006" cy="310368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" r="31"/>
            <a:stretch/>
          </p:blipFill>
          <p:spPr bwMode="auto">
            <a:xfrm>
              <a:off x="813403" y="1417029"/>
              <a:ext cx="7555006" cy="310368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Овал 2"/>
            <p:cNvSpPr/>
            <p:nvPr/>
          </p:nvSpPr>
          <p:spPr>
            <a:xfrm>
              <a:off x="4678975" y="2872159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3983650" y="3237039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3920638" y="3429000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2848708" y="2768113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897798" y="2998178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486865" y="2784237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613033" y="3116876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815737" y="2845782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733804" y="3329358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607299" y="3931630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5030877" y="3852500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4831375" y="3024559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379429" y="3157909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4049592" y="2590805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358517" y="2630370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673241" y="3137394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4983775" y="3176959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5506917" y="3049470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4557935" y="2684592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6293829" y="2744672"/>
              <a:ext cx="65942" cy="791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7</a:t>
            </a:fld>
            <a:endParaRPr lang="ru-RU" dirty="0"/>
          </a:p>
        </p:txBody>
      </p:sp>
      <p:pic>
        <p:nvPicPr>
          <p:cNvPr id="35" name="image1.jpg">
            <a:extLst>
              <a:ext uri="{FF2B5EF4-FFF2-40B4-BE49-F238E27FC236}">
                <a16:creationId xmlns:a16="http://schemas.microsoft.com/office/drawing/2014/main" id="{E5DD9FFB-176D-48CF-BF57-B45F45C0915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14">
            <a:extLst>
              <a:ext uri="{FF2B5EF4-FFF2-40B4-BE49-F238E27FC236}">
                <a16:creationId xmlns:a16="http://schemas.microsoft.com/office/drawing/2014/main" id="{93BB187A-53E3-455C-A615-0EDC7AA57FD4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803" y="571972"/>
            <a:ext cx="4259916" cy="31916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65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8" y="3535640"/>
            <a:ext cx="2236807" cy="1491496"/>
          </a:xfrm>
          <a:prstGeom prst="rect">
            <a:avLst/>
          </a:prstGeom>
        </p:spPr>
      </p:pic>
      <p:sp>
        <p:nvSpPr>
          <p:cNvPr id="3" name="Shape 10"/>
          <p:cNvSpPr txBox="1">
            <a:spLocks/>
          </p:cNvSpPr>
          <p:nvPr/>
        </p:nvSpPr>
        <p:spPr>
          <a:xfrm>
            <a:off x="465568" y="285684"/>
            <a:ext cx="10257906" cy="677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Участие студентов в реализации проектов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3404987" y="1055454"/>
            <a:ext cx="2189534" cy="1642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435" r="18565"/>
          <a:stretch/>
        </p:blipFill>
        <p:spPr>
          <a:xfrm>
            <a:off x="478872" y="1125868"/>
            <a:ext cx="1571737" cy="1571737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0700" t="36717" r="12382" b="5594"/>
          <a:stretch/>
        </p:blipFill>
        <p:spPr>
          <a:xfrm>
            <a:off x="1946561" y="1789006"/>
            <a:ext cx="1988125" cy="1988125"/>
          </a:xfrm>
          <a:prstGeom prst="ellipse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33257" y="1284678"/>
            <a:ext cx="5369121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700" dirty="0"/>
              <a:t>XI Международная олимпиада студентов по специальности «Физическая культура и спорт» Конкурс по профессии «Лучший специалист в области физической культуры и спорта», 2024</a:t>
            </a:r>
          </a:p>
          <a:p>
            <a:pPr marL="285750" indent="-285750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700" dirty="0"/>
              <a:t>Международная научно-практическая конференция «Физическая культура, здравоохранение и образование» памяти В.С. </a:t>
            </a:r>
            <a:r>
              <a:rPr lang="ru-RU" sz="1700" dirty="0" err="1"/>
              <a:t>Пирусского</a:t>
            </a:r>
            <a:r>
              <a:rPr lang="ru-RU" sz="1700" dirty="0"/>
              <a:t> (ежегодно)</a:t>
            </a:r>
          </a:p>
          <a:p>
            <a:pPr marL="285750" indent="-285750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700" dirty="0"/>
              <a:t>Спортивно-просветительский проект физкультурно-оздоровительной направленности «От доступного спорта к здоровому духу» (ежегодно)</a:t>
            </a:r>
          </a:p>
          <a:p>
            <a:pPr marL="285750" indent="-285750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700" dirty="0"/>
              <a:t>«Фестиваль науки» (март 2025 г.) </a:t>
            </a:r>
          </a:p>
          <a:p>
            <a:pPr marL="285750" indent="-285750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700" dirty="0"/>
              <a:t>«Круговая тренировка по-научному» (ежегодно)</a:t>
            </a:r>
          </a:p>
          <a:p>
            <a:pPr marL="285750" indent="-285750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700" dirty="0"/>
              <a:t>Организация и проведение мероприятия «Посвящение первокурсников» (ежегодно)</a:t>
            </a:r>
          </a:p>
          <a:p>
            <a:pPr marL="285750" indent="-285750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700" dirty="0"/>
              <a:t>Спартакиада ТГУ, Кубок первокурсника (ежегодно) 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8</a:t>
            </a:fld>
            <a:endParaRPr lang="ru-RU" dirty="0"/>
          </a:p>
        </p:txBody>
      </p:sp>
      <p:pic>
        <p:nvPicPr>
          <p:cNvPr id="16" name="image1.jpg">
            <a:extLst>
              <a:ext uri="{FF2B5EF4-FFF2-40B4-BE49-F238E27FC236}">
                <a16:creationId xmlns:a16="http://schemas.microsoft.com/office/drawing/2014/main" id="{F77815E5-4224-44D5-97CF-4F256304F8D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4">
            <a:extLst>
              <a:ext uri="{FF2B5EF4-FFF2-40B4-BE49-F238E27FC236}">
                <a16:creationId xmlns:a16="http://schemas.microsoft.com/office/drawing/2014/main" id="{8EA7D6F2-D848-44E9-9690-ED4A89DB6A12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tretch/>
        </p:blipFill>
        <p:spPr>
          <a:xfrm>
            <a:off x="2885227" y="4067465"/>
            <a:ext cx="2799097" cy="15701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12500" b="12500"/>
          <a:stretch/>
        </p:blipFill>
        <p:spPr>
          <a:xfrm>
            <a:off x="3903946" y="2558916"/>
            <a:ext cx="1988176" cy="19881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127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/>
          </p:cNvSpPr>
          <p:nvPr/>
        </p:nvSpPr>
        <p:spPr>
          <a:xfrm>
            <a:off x="499743" y="265509"/>
            <a:ext cx="10897930" cy="1161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Проекты с участием преподавателей, 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студентов бакалавриата и магистратуры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9743" y="1642983"/>
            <a:ext cx="860679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200" b="1" dirty="0">
                <a:solidFill>
                  <a:srgbClr val="0070C0"/>
                </a:solidFill>
              </a:rPr>
              <a:t>2 гранта Министерства науки и высшего образования РФ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/>
              <a:t>«Чемпионами станут лучшие, здоровыми будут все» (2021) «Здоровье для всех» (2024) </a:t>
            </a:r>
          </a:p>
          <a:p>
            <a:pPr marL="342900" lvl="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ru-RU" sz="2200" dirty="0"/>
          </a:p>
          <a:p>
            <a:pPr marL="342900" lvl="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200" b="1" dirty="0">
                <a:solidFill>
                  <a:srgbClr val="0070C0"/>
                </a:solidFill>
              </a:rPr>
              <a:t>IX грантовый конкурс программы «Формула хороших дел» </a:t>
            </a:r>
            <a:r>
              <a:rPr lang="ru-RU" sz="2200" dirty="0"/>
              <a:t>(2024)  «Бегущий по ориентиру» (2024)</a:t>
            </a:r>
          </a:p>
          <a:p>
            <a:pPr marL="342900" lvl="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ru-RU" sz="2200" dirty="0"/>
          </a:p>
          <a:p>
            <a:pPr marL="342900" lvl="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2200" b="1" dirty="0" err="1">
                <a:solidFill>
                  <a:srgbClr val="0070C0"/>
                </a:solidFill>
              </a:rPr>
              <a:t>Росмолодёжь.Гранты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/>
              <a:t> </a:t>
            </a:r>
            <a:br>
              <a:rPr lang="ru-RU" sz="2200" dirty="0"/>
            </a:br>
            <a:r>
              <a:rPr lang="ru-RU" sz="2200" dirty="0"/>
              <a:t>Спортивно-просветительский проект физкультурно-оздоровительной направленности «От доступного спорта к здоровому духу», 3–4 ноября 2024 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181" y="1426650"/>
            <a:ext cx="1207290" cy="1270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083" y="2782438"/>
            <a:ext cx="2448590" cy="15018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18" y="4369382"/>
            <a:ext cx="2381600" cy="1506758"/>
          </a:xfrm>
          <a:prstGeom prst="rect">
            <a:avLst/>
          </a:prstGeom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9</a:t>
            </a:fld>
            <a:endParaRPr lang="ru-RU" dirty="0"/>
          </a:p>
        </p:txBody>
      </p:sp>
      <p:pic>
        <p:nvPicPr>
          <p:cNvPr id="10" name="image1.jpg">
            <a:extLst>
              <a:ext uri="{FF2B5EF4-FFF2-40B4-BE49-F238E27FC236}">
                <a16:creationId xmlns:a16="http://schemas.microsoft.com/office/drawing/2014/main" id="{C3706DD3-AA16-4E51-B621-24A03678D65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025" y="5927534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4">
            <a:extLst>
              <a:ext uri="{FF2B5EF4-FFF2-40B4-BE49-F238E27FC236}">
                <a16:creationId xmlns:a16="http://schemas.microsoft.com/office/drawing/2014/main" id="{C03753C9-40B0-4B21-BBF2-CDE1923C41ED}"/>
              </a:ext>
            </a:extLst>
          </p:cNvPr>
          <p:cNvSpPr/>
          <p:nvPr/>
        </p:nvSpPr>
        <p:spPr>
          <a:xfrm>
            <a:off x="1328904" y="5945302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Факультет физической культуры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Май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г.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935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</TotalTime>
  <Words>1051</Words>
  <Application>Microsoft Office PowerPoint</Application>
  <PresentationFormat>Широкоэкранный</PresentationFormat>
  <Paragraphs>199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Тема Office</vt:lpstr>
      <vt:lpstr>Contents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Студенты — победители и призеры  (2020–2025 гг.) соревнований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 Shestakova</dc:creator>
  <cp:lastModifiedBy>Санникова Елена Викторовна</cp:lastModifiedBy>
  <cp:revision>164</cp:revision>
  <dcterms:created xsi:type="dcterms:W3CDTF">2015-09-03T07:45:20Z</dcterms:created>
  <dcterms:modified xsi:type="dcterms:W3CDTF">2025-05-14T09:05:55Z</dcterms:modified>
</cp:coreProperties>
</file>